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90" r:id="rId33"/>
    <p:sldId id="291" r:id="rId34"/>
    <p:sldId id="292" r:id="rId35"/>
    <p:sldId id="293" r:id="rId36"/>
    <p:sldId id="294" r:id="rId37"/>
    <p:sldId id="295" r:id="rId38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08AB-DF36-4E7A-9766-F6BDDA3016FD}" type="datetimeFigureOut">
              <a:rPr lang="nl-NL" smtClean="0"/>
              <a:t>21-2-2016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E240-2BE6-4FE4-9ED5-7D14CE0751E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08AB-DF36-4E7A-9766-F6BDDA3016FD}" type="datetimeFigureOut">
              <a:rPr lang="nl-NL" smtClean="0"/>
              <a:t>21-2-2016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E240-2BE6-4FE4-9ED5-7D14CE0751E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08AB-DF36-4E7A-9766-F6BDDA3016FD}" type="datetimeFigureOut">
              <a:rPr lang="nl-NL" smtClean="0"/>
              <a:t>21-2-2016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E240-2BE6-4FE4-9ED5-7D14CE0751E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kst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618CF-905E-4294-825E-8141473CE6A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521892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el, tekst en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llustratie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44459-85BC-45B3-AF71-ED3369CC44A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416172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A321A-77C3-4511-B2AB-107F4D90AB7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139405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08AB-DF36-4E7A-9766-F6BDDA3016FD}" type="datetimeFigureOut">
              <a:rPr lang="nl-NL" smtClean="0"/>
              <a:t>21-2-2016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E240-2BE6-4FE4-9ED5-7D14CE0751E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08AB-DF36-4E7A-9766-F6BDDA3016FD}" type="datetimeFigureOut">
              <a:rPr lang="nl-NL" smtClean="0"/>
              <a:t>21-2-2016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E240-2BE6-4FE4-9ED5-7D14CE0751E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08AB-DF36-4E7A-9766-F6BDDA3016FD}" type="datetimeFigureOut">
              <a:rPr lang="nl-NL" smtClean="0"/>
              <a:t>21-2-2016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E240-2BE6-4FE4-9ED5-7D14CE0751E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08AB-DF36-4E7A-9766-F6BDDA3016FD}" type="datetimeFigureOut">
              <a:rPr lang="nl-NL" smtClean="0"/>
              <a:t>21-2-2016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E240-2BE6-4FE4-9ED5-7D14CE0751E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08AB-DF36-4E7A-9766-F6BDDA3016FD}" type="datetimeFigureOut">
              <a:rPr lang="nl-NL" smtClean="0"/>
              <a:t>21-2-2016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E240-2BE6-4FE4-9ED5-7D14CE0751E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08AB-DF36-4E7A-9766-F6BDDA3016FD}" type="datetimeFigureOut">
              <a:rPr lang="nl-NL" smtClean="0"/>
              <a:t>21-2-2016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E240-2BE6-4FE4-9ED5-7D14CE0751E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08AB-DF36-4E7A-9766-F6BDDA3016FD}" type="datetimeFigureOut">
              <a:rPr lang="nl-NL" smtClean="0"/>
              <a:t>21-2-2016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E240-2BE6-4FE4-9ED5-7D14CE0751E1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08AB-DF36-4E7A-9766-F6BDDA3016FD}" type="datetimeFigureOut">
              <a:rPr lang="nl-NL" smtClean="0"/>
              <a:t>21-2-2016</a:t>
            </a:fld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3FE240-2BE6-4FE4-9ED5-7D14CE0751E1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C93FE240-2BE6-4FE4-9ED5-7D14CE0751E1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D86208AB-DF36-4E7A-9766-F6BDDA3016FD}" type="datetimeFigureOut">
              <a:rPr lang="nl-NL" smtClean="0"/>
              <a:t>21-2-2016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dTljaIVseTc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upload.wikimedia.org/wikipedia/commons/0/0c/Druivenrank_Glorie_van_Boskoop_%28Vitis_vinifera%29.jpg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upload.wikimedia.org/wikipedia/commons/f/fa/Clematisblad_%28Clematis_tangutica%29.jp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e/e6/Pisum_sativum_bladrank_%28tendril%29.jp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nl-NL" smtClean="0">
                <a:latin typeface="Arial" charset="0"/>
              </a:rPr>
              <a:t>Klim- en Leiplanten</a:t>
            </a:r>
            <a:br>
              <a:rPr lang="nl-NL" smtClean="0">
                <a:latin typeface="Arial" charset="0"/>
              </a:rPr>
            </a:br>
            <a:r>
              <a:rPr lang="nl-NL" sz="2000" smtClean="0">
                <a:latin typeface="Arial" charset="0"/>
              </a:rPr>
              <a:t>AOC de Groene Welle, Zwolle</a:t>
            </a:r>
            <a:endParaRPr lang="nl-NL" sz="3600" smtClean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nl-NL" dirty="0"/>
              <a:t>G</a:t>
            </a:r>
            <a:r>
              <a:rPr lang="nl-NL" dirty="0" smtClean="0"/>
              <a:t>roene </a:t>
            </a:r>
            <a:r>
              <a:rPr lang="nl-NL" dirty="0" smtClean="0"/>
              <a:t>detailhandel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77D4BF-C1F7-4095-BDA8-76CE539B7480}" type="slidenum">
              <a:rPr lang="nl-NL"/>
              <a:pPr>
                <a:defRPr/>
              </a:pPr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774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838200"/>
          </a:xfrm>
        </p:spPr>
        <p:txBody>
          <a:bodyPr/>
          <a:lstStyle/>
          <a:p>
            <a:pPr eaLnBrk="1" hangingPunct="1"/>
            <a:r>
              <a:rPr lang="nl-NL" sz="4000" smtClean="0">
                <a:latin typeface="Arial" charset="0"/>
              </a:rPr>
              <a:t>Diverse Indelingen</a:t>
            </a:r>
            <a:br>
              <a:rPr lang="nl-NL" sz="4000" smtClean="0">
                <a:latin typeface="Arial" charset="0"/>
              </a:rPr>
            </a:br>
            <a:r>
              <a:rPr lang="nl-NL" sz="2000" smtClean="0">
                <a:latin typeface="Arial" charset="0"/>
              </a:rPr>
              <a:t>Belangrijk voor het snoeien</a:t>
            </a:r>
            <a:endParaRPr lang="nl-NL" sz="4000" smtClean="0"/>
          </a:p>
        </p:txBody>
      </p:sp>
      <p:sp>
        <p:nvSpPr>
          <p:cNvPr id="11267" name="Rectangle 2"/>
          <p:cNvSpPr>
            <a:spLocks noGrp="1" noChangeArrowheads="1"/>
          </p:cNvSpPr>
          <p:nvPr>
            <p:ph idx="1"/>
          </p:nvPr>
        </p:nvSpPr>
        <p:spPr>
          <a:xfrm>
            <a:off x="381000" y="1981200"/>
            <a:ext cx="8458200" cy="4543425"/>
          </a:xfrm>
        </p:spPr>
        <p:txBody>
          <a:bodyPr/>
          <a:lstStyle/>
          <a:p>
            <a:pPr eaLnBrk="1" hangingPunct="1"/>
            <a:r>
              <a:rPr lang="nl-NL" smtClean="0">
                <a:latin typeface="Arial" charset="0"/>
              </a:rPr>
              <a:t>Kruidachtigen</a:t>
            </a:r>
          </a:p>
          <a:p>
            <a:pPr lvl="1" eaLnBrk="1" hangingPunct="1"/>
            <a:r>
              <a:rPr lang="nl-NL" smtClean="0">
                <a:latin typeface="Arial" charset="0"/>
              </a:rPr>
              <a:t>Wortelstok / afstervend (Hop)</a:t>
            </a:r>
          </a:p>
          <a:p>
            <a:pPr lvl="1" eaLnBrk="1" hangingPunct="1"/>
            <a:r>
              <a:rPr lang="nl-NL" smtClean="0">
                <a:latin typeface="Arial" charset="0"/>
              </a:rPr>
              <a:t>Knol(len) / afstervend (Heggerank / Gloriosa)</a:t>
            </a:r>
          </a:p>
          <a:p>
            <a:pPr lvl="1" eaLnBrk="1" hangingPunct="1"/>
            <a:r>
              <a:rPr lang="nl-NL" smtClean="0">
                <a:latin typeface="Arial" charset="0"/>
              </a:rPr>
              <a:t>Vaste planten / afstervend (Lathyrus)</a:t>
            </a:r>
          </a:p>
          <a:p>
            <a:pPr eaLnBrk="1" hangingPunct="1"/>
            <a:r>
              <a:rPr lang="nl-NL" smtClean="0">
                <a:latin typeface="Arial" charset="0"/>
              </a:rPr>
              <a:t>Houtachtigen</a:t>
            </a:r>
          </a:p>
          <a:p>
            <a:pPr lvl="1" eaLnBrk="1" hangingPunct="1"/>
            <a:r>
              <a:rPr lang="nl-NL" smtClean="0">
                <a:latin typeface="Arial" charset="0"/>
              </a:rPr>
              <a:t>Bladverliezend (Clematis)</a:t>
            </a:r>
          </a:p>
          <a:p>
            <a:pPr lvl="1" eaLnBrk="1" hangingPunct="1"/>
            <a:r>
              <a:rPr lang="nl-NL" smtClean="0">
                <a:latin typeface="Arial" charset="0"/>
              </a:rPr>
              <a:t>Bladhoudend (Klimop) / Half bladhoudend</a:t>
            </a:r>
          </a:p>
          <a:p>
            <a:pPr lvl="1" eaLnBrk="1" hangingPunct="1"/>
            <a:endParaRPr lang="nl-NL" smtClean="0">
              <a:latin typeface="Arial" charset="0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7B1E8B-1910-4FF0-B55E-D65EB7622D7D}" type="slidenum">
              <a:rPr lang="nl-NL"/>
              <a:pPr>
                <a:defRPr/>
              </a:pPr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396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09600"/>
            <a:ext cx="8229600" cy="1143000"/>
          </a:xfrm>
        </p:spPr>
        <p:txBody>
          <a:bodyPr/>
          <a:lstStyle/>
          <a:p>
            <a:pPr eaLnBrk="1" hangingPunct="1"/>
            <a:r>
              <a:rPr lang="nl-NL" sz="4000" smtClean="0">
                <a:latin typeface="Arial" charset="0"/>
              </a:rPr>
              <a:t>Herfstkleur </a:t>
            </a:r>
            <a:r>
              <a:rPr lang="nl-NL" sz="2800" i="1" smtClean="0">
                <a:latin typeface="Arial" charset="0"/>
              </a:rPr>
              <a:t>Parthenocissus quinquefolia</a:t>
            </a:r>
            <a:endParaRPr lang="nl-NL" sz="4000" smtClean="0"/>
          </a:p>
        </p:txBody>
      </p:sp>
      <p:pic>
        <p:nvPicPr>
          <p:cNvPr id="12292" name="Picture 10" descr="engelmanni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934" y="2919679"/>
            <a:ext cx="2878531" cy="21616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4F3C6B-7ABE-4A82-AB9E-1FB15EDEDE31}" type="slidenum">
              <a:rPr lang="nl-NL"/>
              <a:pPr>
                <a:defRPr/>
              </a:pPr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2735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>
                <a:latin typeface="Arial" charset="0"/>
              </a:rPr>
              <a:t>Vruchtpluis </a:t>
            </a:r>
            <a:r>
              <a:rPr lang="nl-NL" sz="2800" i="1" smtClean="0">
                <a:latin typeface="Arial" charset="0"/>
              </a:rPr>
              <a:t>(Clematis)</a:t>
            </a:r>
            <a:endParaRPr lang="nl-NL" smtClean="0"/>
          </a:p>
        </p:txBody>
      </p:sp>
      <p:sp>
        <p:nvSpPr>
          <p:cNvPr id="1331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1469C8-D9E9-4D54-9D50-B07D22D293FB}" type="slidenum">
              <a:rPr lang="nl-NL"/>
              <a:pPr>
                <a:defRPr/>
              </a:pPr>
              <a:t>12</a:t>
            </a:fld>
            <a:endParaRPr lang="nl-NL"/>
          </a:p>
        </p:txBody>
      </p:sp>
      <p:pic>
        <p:nvPicPr>
          <p:cNvPr id="13317" name="Picture 4" descr="IMG_17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7197725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322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1027"/>
          <p:cNvSpPr>
            <a:spLocks noGrp="1" noChangeArrowheads="1"/>
          </p:cNvSpPr>
          <p:nvPr>
            <p:ph type="title"/>
          </p:nvPr>
        </p:nvSpPr>
        <p:spPr>
          <a:xfrm>
            <a:off x="1066800" y="609600"/>
            <a:ext cx="4114800" cy="1143000"/>
          </a:xfrm>
        </p:spPr>
        <p:txBody>
          <a:bodyPr/>
          <a:lstStyle/>
          <a:p>
            <a:pPr eaLnBrk="1" hangingPunct="1"/>
            <a:r>
              <a:rPr lang="nl-NL" sz="4000" smtClean="0"/>
              <a:t> </a:t>
            </a:r>
          </a:p>
        </p:txBody>
      </p:sp>
      <p:sp>
        <p:nvSpPr>
          <p:cNvPr id="14340" name="Rectangle 9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6E1CC6-5520-4C7B-9439-85241AA7FE23}" type="slidenum">
              <a:rPr lang="nl-NL"/>
              <a:pPr>
                <a:defRPr/>
              </a:pPr>
              <a:t>13</a:t>
            </a:fld>
            <a:endParaRPr lang="nl-NL"/>
          </a:p>
        </p:txBody>
      </p:sp>
      <p:pic>
        <p:nvPicPr>
          <p:cNvPr id="14341" name="Picture 11" descr="Druiventros bij Wijngaard de Oorspr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4816475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2" descr="IMG_36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066800"/>
            <a:ext cx="3652838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Rectangle 13"/>
          <p:cNvSpPr>
            <a:spLocks noChangeArrowheads="1"/>
          </p:cNvSpPr>
          <p:nvPr/>
        </p:nvSpPr>
        <p:spPr bwMode="auto">
          <a:xfrm>
            <a:off x="1447800" y="1066800"/>
            <a:ext cx="45672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nl-NL" sz="4400" baseline="0">
                <a:latin typeface="Arial" charset="0"/>
              </a:rPr>
              <a:t>Vrucht</a:t>
            </a:r>
            <a:r>
              <a:rPr lang="nl-NL" sz="2400" baseline="0">
                <a:latin typeface="Arial" charset="0"/>
              </a:rPr>
              <a:t> </a:t>
            </a:r>
            <a:r>
              <a:rPr lang="nl-NL" sz="2800" i="1" baseline="0">
                <a:latin typeface="Arial" charset="0"/>
              </a:rPr>
              <a:t>(Druif, Kiwi)</a:t>
            </a:r>
          </a:p>
        </p:txBody>
      </p:sp>
    </p:spTree>
    <p:extLst>
      <p:ext uri="{BB962C8B-B14F-4D97-AF65-F5344CB8AC3E}">
        <p14:creationId xmlns:p14="http://schemas.microsoft.com/office/powerpoint/2010/main" val="3296547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nl-NL" smtClean="0">
                <a:latin typeface="Tahoma" pitchFamily="34" charset="0"/>
              </a:rPr>
              <a:t>			</a:t>
            </a:r>
          </a:p>
          <a:p>
            <a:pPr algn="ctr" eaLnBrk="1" hangingPunct="1">
              <a:buFontTx/>
              <a:buNone/>
            </a:pPr>
            <a:r>
              <a:rPr lang="nl-NL" sz="4000" smtClean="0">
                <a:latin typeface="Tahoma" pitchFamily="34" charset="0"/>
              </a:rPr>
              <a:t>Manieren van Klimmen</a:t>
            </a:r>
          </a:p>
          <a:p>
            <a:pPr eaLnBrk="1" hangingPunct="1">
              <a:buFontTx/>
              <a:buNone/>
            </a:pPr>
            <a:endParaRPr lang="nl-NL" sz="4000" smtClean="0">
              <a:latin typeface="Tahoma" pitchFamily="34" charset="0"/>
            </a:endParaRPr>
          </a:p>
          <a:p>
            <a:pPr eaLnBrk="1" hangingPunct="1">
              <a:buFontTx/>
              <a:buNone/>
            </a:pPr>
            <a:endParaRPr lang="nl-NL" smtClean="0">
              <a:latin typeface="Tahoma" pitchFamily="34" charset="0"/>
            </a:endParaRPr>
          </a:p>
          <a:p>
            <a:pPr eaLnBrk="1" hangingPunct="1">
              <a:buFontTx/>
              <a:buNone/>
            </a:pPr>
            <a:r>
              <a:rPr lang="nl-NL" smtClean="0">
                <a:latin typeface="Tahoma" pitchFamily="34" charset="0"/>
              </a:rPr>
              <a:t>			</a:t>
            </a:r>
          </a:p>
          <a:p>
            <a:pPr eaLnBrk="1" hangingPunct="1"/>
            <a:endParaRPr lang="nl-NL" smtClean="0">
              <a:latin typeface="Tahoma" pitchFamily="34" charset="0"/>
            </a:endParaRPr>
          </a:p>
          <a:p>
            <a:pPr eaLnBrk="1" hangingPunct="1"/>
            <a:endParaRPr lang="nl-NL" smtClean="0">
              <a:latin typeface="Tahoma" pitchFamily="34" charset="0"/>
            </a:endParaRPr>
          </a:p>
          <a:p>
            <a:pPr eaLnBrk="1" hangingPunct="1">
              <a:buFontTx/>
              <a:buNone/>
            </a:pPr>
            <a:endParaRPr lang="nl-NL" smtClean="0">
              <a:latin typeface="Tahoma" pitchFamily="34" charset="0"/>
            </a:endParaRPr>
          </a:p>
          <a:p>
            <a:pPr eaLnBrk="1" hangingPunct="1">
              <a:buFontTx/>
              <a:buNone/>
            </a:pPr>
            <a:endParaRPr lang="nl-NL" smtClean="0">
              <a:latin typeface="Tahoma" pitchFamily="34" charset="0"/>
            </a:endParaRP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D9B0FC-FAF4-44EB-A556-A46371132A9A}" type="slidenum">
              <a:rPr lang="nl-NL"/>
              <a:pPr>
                <a:defRPr/>
              </a:pPr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5755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z="4000" smtClean="0">
                <a:latin typeface="Arial" charset="0"/>
              </a:rPr>
              <a:t/>
            </a:r>
            <a:br>
              <a:rPr lang="nl-NL" sz="4000" smtClean="0">
                <a:latin typeface="Arial" charset="0"/>
              </a:rPr>
            </a:br>
            <a:endParaRPr lang="nl-NL" sz="4000" smtClean="0"/>
          </a:p>
        </p:txBody>
      </p:sp>
      <p:sp>
        <p:nvSpPr>
          <p:cNvPr id="16388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nl-NL" sz="3600" b="1" smtClean="0">
                <a:latin typeface="Arial" charset="0"/>
              </a:rPr>
              <a:t>1 Hechtwortels:</a:t>
            </a:r>
            <a:endParaRPr lang="nl-NL" sz="3600" smtClean="0"/>
          </a:p>
          <a:p>
            <a:pPr eaLnBrk="1" hangingPunct="1">
              <a:buFontTx/>
              <a:buNone/>
            </a:pPr>
            <a:r>
              <a:rPr lang="nl-NL" sz="2800" smtClean="0">
                <a:latin typeface="Arial" charset="0"/>
              </a:rPr>
              <a:t>- Hedera </a:t>
            </a:r>
          </a:p>
          <a:p>
            <a:pPr eaLnBrk="1" hangingPunct="1">
              <a:buFontTx/>
              <a:buNone/>
            </a:pPr>
            <a:r>
              <a:rPr lang="nl-NL" sz="2800" smtClean="0">
                <a:latin typeface="Arial" charset="0"/>
              </a:rPr>
              <a:t>		(Klimop)</a:t>
            </a:r>
          </a:p>
          <a:p>
            <a:pPr eaLnBrk="1" hangingPunct="1">
              <a:buFontTx/>
              <a:buNone/>
            </a:pPr>
            <a:r>
              <a:rPr lang="nl-NL" sz="2800" smtClean="0">
                <a:latin typeface="Arial" charset="0"/>
              </a:rPr>
              <a:t>- Hydrangea 	(Klimhortensia)</a:t>
            </a:r>
          </a:p>
          <a:p>
            <a:pPr eaLnBrk="1" hangingPunct="1">
              <a:buFontTx/>
              <a:buNone/>
            </a:pPr>
            <a:r>
              <a:rPr lang="nl-NL" sz="2800" smtClean="0">
                <a:latin typeface="Arial" charset="0"/>
              </a:rPr>
              <a:t>- Campsis</a:t>
            </a:r>
          </a:p>
          <a:p>
            <a:pPr eaLnBrk="1" hangingPunct="1">
              <a:buFontTx/>
              <a:buNone/>
            </a:pPr>
            <a:r>
              <a:rPr lang="nl-NL" sz="2800" smtClean="0">
                <a:latin typeface="Arial" charset="0"/>
              </a:rPr>
              <a:t>		(Trompetbloem)</a:t>
            </a:r>
          </a:p>
          <a:p>
            <a:pPr eaLnBrk="1" hangingPunct="1">
              <a:buFontTx/>
              <a:buNone/>
            </a:pPr>
            <a:r>
              <a:rPr lang="nl-NL" sz="2800" smtClean="0">
                <a:latin typeface="Arial" charset="0"/>
              </a:rPr>
              <a:t>		</a:t>
            </a:r>
          </a:p>
        </p:txBody>
      </p:sp>
      <p:pic>
        <p:nvPicPr>
          <p:cNvPr id="16389" name="Picture 5" descr="LVB00B26_a6870-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549275"/>
            <a:ext cx="4176712" cy="3132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0" name="Picture 8" descr="klimop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4167187"/>
            <a:ext cx="2857500" cy="1876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BBA620-C000-4F3E-817A-4A138C9CC872}" type="slidenum">
              <a:rPr lang="nl-NL"/>
              <a:pPr>
                <a:defRPr/>
              </a:pPr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18875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3"/>
          <p:cNvSpPr>
            <a:spLocks noGrp="1" noChangeArrowheads="1"/>
          </p:cNvSpPr>
          <p:nvPr>
            <p:ph type="title"/>
          </p:nvPr>
        </p:nvSpPr>
        <p:spPr>
          <a:xfrm>
            <a:off x="1219200" y="836613"/>
            <a:ext cx="8153400" cy="1152525"/>
          </a:xfrm>
        </p:spPr>
        <p:txBody>
          <a:bodyPr/>
          <a:lstStyle/>
          <a:p>
            <a:pPr algn="l" eaLnBrk="1" hangingPunct="1"/>
            <a:r>
              <a:rPr lang="nl-NL" smtClean="0">
                <a:latin typeface="Arial" charset="0"/>
              </a:rPr>
              <a:t>   Hedera</a:t>
            </a:r>
            <a:endParaRPr lang="nl-NL" smtClean="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962400" cy="4114800"/>
          </a:xfrm>
        </p:spPr>
        <p:txBody>
          <a:bodyPr/>
          <a:lstStyle/>
          <a:p>
            <a:pPr eaLnBrk="1" hangingPunct="1"/>
            <a:endParaRPr lang="nl-NL" sz="2400" smtClean="0"/>
          </a:p>
          <a:p>
            <a:pPr eaLnBrk="1" hangingPunct="1"/>
            <a:endParaRPr lang="nl-NL" sz="2400" smtClean="0"/>
          </a:p>
          <a:p>
            <a:pPr eaLnBrk="1" hangingPunct="1"/>
            <a:endParaRPr lang="nl-NL" sz="2400" smtClean="0"/>
          </a:p>
          <a:p>
            <a:pPr eaLnBrk="1" hangingPunct="1"/>
            <a:endParaRPr lang="nl-NL" sz="2400" smtClean="0"/>
          </a:p>
          <a:p>
            <a:pPr eaLnBrk="1" hangingPunct="1"/>
            <a:endParaRPr lang="nl-NL" sz="2400" smtClean="0"/>
          </a:p>
          <a:p>
            <a:pPr eaLnBrk="1" hangingPunct="1"/>
            <a:endParaRPr lang="nl-NL" sz="2400" smtClean="0"/>
          </a:p>
          <a:p>
            <a:pPr eaLnBrk="1" hangingPunct="1"/>
            <a:endParaRPr lang="nl-NL" sz="2400" smtClean="0"/>
          </a:p>
          <a:p>
            <a:pPr eaLnBrk="1" hangingPunct="1"/>
            <a:endParaRPr lang="nl-NL" sz="2400" smtClean="0">
              <a:latin typeface="Arial" charset="0"/>
            </a:endParaRPr>
          </a:p>
          <a:p>
            <a:pPr eaLnBrk="1" hangingPunct="1">
              <a:buFontTx/>
              <a:buNone/>
            </a:pPr>
            <a:endParaRPr lang="nl-NL" sz="2400" smtClean="0"/>
          </a:p>
        </p:txBody>
      </p:sp>
      <p:pic>
        <p:nvPicPr>
          <p:cNvPr id="17413" name="Picture 10" descr="Hedera helix - stems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842" y="1981200"/>
            <a:ext cx="3738716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143165-E6D4-4843-8146-C047A622CB4F}" type="slidenum">
              <a:rPr lang="nl-NL"/>
              <a:pPr>
                <a:defRPr/>
              </a:pPr>
              <a:t>16</a:t>
            </a:fld>
            <a:endParaRPr lang="nl-NL"/>
          </a:p>
        </p:txBody>
      </p:sp>
      <p:pic>
        <p:nvPicPr>
          <p:cNvPr id="17414" name="Picture 12" descr="starr_010419_0023_hedera_heli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068638"/>
            <a:ext cx="43211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5831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18435" name="Tijdelijke aanduiding voor teks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18436" name="Tijdelijke aanduiding voor illustratie 3"/>
          <p:cNvSpPr>
            <a:spLocks noGrp="1" noTextEdit="1"/>
          </p:cNvSpPr>
          <p:nvPr>
            <p:ph type="clipArt" sz="half" idx="2"/>
          </p:nvPr>
        </p:nvSpPr>
        <p:spPr/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C42930-71E5-4784-A7DD-11EE8E55A076}" type="slidenum">
              <a:rPr lang="nl-NL"/>
              <a:pPr>
                <a:defRPr/>
              </a:pPr>
              <a:t>17</a:t>
            </a:fld>
            <a:endParaRPr lang="nl-NL"/>
          </a:p>
        </p:txBody>
      </p:sp>
      <p:pic>
        <p:nvPicPr>
          <p:cNvPr id="184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341438"/>
            <a:ext cx="6931025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341438"/>
            <a:ext cx="4829175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47963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3"/>
          <p:cNvSpPr>
            <a:spLocks noGrp="1" noChangeArrowheads="1"/>
          </p:cNvSpPr>
          <p:nvPr>
            <p:ph type="title"/>
          </p:nvPr>
        </p:nvSpPr>
        <p:spPr>
          <a:xfrm>
            <a:off x="395288" y="1268413"/>
            <a:ext cx="8748712" cy="4032250"/>
          </a:xfrm>
        </p:spPr>
        <p:txBody>
          <a:bodyPr/>
          <a:lstStyle/>
          <a:p>
            <a:pPr algn="l" eaLnBrk="1" hangingPunct="1"/>
            <a:r>
              <a:rPr lang="nl-NL" sz="4000" smtClean="0">
                <a:latin typeface="Arial" charset="0"/>
              </a:rPr>
              <a:t>Hydrangea</a:t>
            </a:r>
            <a:br>
              <a:rPr lang="nl-NL" sz="4000" smtClean="0">
                <a:latin typeface="Arial" charset="0"/>
              </a:rPr>
            </a:br>
            <a:r>
              <a:rPr lang="nl-NL" sz="4000" smtClean="0">
                <a:latin typeface="Arial" charset="0"/>
              </a:rPr>
              <a:t>anomala </a:t>
            </a:r>
            <a:br>
              <a:rPr lang="nl-NL" sz="4000" smtClean="0">
                <a:latin typeface="Arial" charset="0"/>
              </a:rPr>
            </a:br>
            <a:r>
              <a:rPr lang="nl-NL" sz="4000" smtClean="0">
                <a:latin typeface="Arial" charset="0"/>
              </a:rPr>
              <a:t>petiolaris</a:t>
            </a:r>
            <a:br>
              <a:rPr lang="nl-NL" sz="4000" smtClean="0">
                <a:latin typeface="Arial" charset="0"/>
              </a:rPr>
            </a:br>
            <a:r>
              <a:rPr lang="nl-NL" sz="4000" smtClean="0">
                <a:latin typeface="Arial" charset="0"/>
              </a:rPr>
              <a:t/>
            </a:r>
            <a:br>
              <a:rPr lang="nl-NL" sz="4000" smtClean="0">
                <a:latin typeface="Arial" charset="0"/>
              </a:rPr>
            </a:br>
            <a:r>
              <a:rPr lang="nl-NL" sz="4000" smtClean="0">
                <a:latin typeface="Arial" charset="0"/>
              </a:rPr>
              <a:t>Klimhortensia</a:t>
            </a:r>
            <a:endParaRPr lang="nl-NL" sz="4000" smtClean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5181600" cy="4114800"/>
          </a:xfrm>
        </p:spPr>
        <p:txBody>
          <a:bodyPr/>
          <a:lstStyle/>
          <a:p>
            <a:pPr eaLnBrk="1" hangingPunct="1"/>
            <a:endParaRPr lang="nl-NL" sz="2400" smtClean="0"/>
          </a:p>
          <a:p>
            <a:pPr eaLnBrk="1" hangingPunct="1"/>
            <a:endParaRPr lang="nl-NL" sz="2400" smtClean="0"/>
          </a:p>
          <a:p>
            <a:pPr eaLnBrk="1" hangingPunct="1"/>
            <a:endParaRPr lang="nl-NL" sz="2400" smtClean="0"/>
          </a:p>
          <a:p>
            <a:pPr eaLnBrk="1" hangingPunct="1"/>
            <a:endParaRPr lang="nl-NL" sz="2400" smtClean="0"/>
          </a:p>
          <a:p>
            <a:pPr eaLnBrk="1" hangingPunct="1"/>
            <a:endParaRPr lang="nl-NL" sz="2400" smtClean="0"/>
          </a:p>
          <a:p>
            <a:pPr eaLnBrk="1" hangingPunct="1"/>
            <a:endParaRPr lang="nl-NL" sz="2400" smtClean="0"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nl-NL" sz="2400" smtClean="0">
                <a:latin typeface="Arial" charset="0"/>
              </a:rPr>
              <a:t>            </a:t>
            </a:r>
          </a:p>
          <a:p>
            <a:pPr eaLnBrk="1" hangingPunct="1">
              <a:buFontTx/>
              <a:buNone/>
            </a:pPr>
            <a:r>
              <a:rPr lang="nl-NL" sz="2400" smtClean="0">
                <a:latin typeface="Arial" charset="0"/>
              </a:rPr>
              <a:t>		</a:t>
            </a:r>
            <a:endParaRPr lang="nl-NL" sz="2400" smtClean="0"/>
          </a:p>
        </p:txBody>
      </p:sp>
      <p:pic>
        <p:nvPicPr>
          <p:cNvPr id="19461" name="Picture 9" descr="734011_Hydragea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1268413"/>
            <a:ext cx="4176712" cy="4918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8CCA41-C2BC-49EC-8C94-A555516ABE8E}" type="slidenum">
              <a:rPr lang="nl-NL"/>
              <a:pPr>
                <a:defRPr/>
              </a:pPr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1421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z="4000" smtClean="0">
                <a:latin typeface="Arial" charset="0"/>
              </a:rPr>
              <a:t/>
            </a:r>
            <a:br>
              <a:rPr lang="nl-NL" sz="4000" smtClean="0">
                <a:latin typeface="Arial" charset="0"/>
              </a:rPr>
            </a:br>
            <a:endParaRPr lang="nl-NL" sz="4000" smtClean="0"/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554163"/>
            <a:ext cx="38100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nl-NL" sz="3600" b="1" smtClean="0">
                <a:latin typeface="Arial" charset="0"/>
              </a:rPr>
              <a:t>2 Zuignapjes:</a:t>
            </a:r>
            <a:endParaRPr lang="nl-NL" sz="3600" smtClean="0"/>
          </a:p>
          <a:p>
            <a:pPr eaLnBrk="1" hangingPunct="1">
              <a:buFontTx/>
              <a:buNone/>
            </a:pPr>
            <a:r>
              <a:rPr lang="nl-NL" sz="2800" smtClean="0"/>
              <a:t>- </a:t>
            </a:r>
            <a:r>
              <a:rPr lang="nl-NL" sz="2800" smtClean="0">
                <a:latin typeface="Arial Unicode MS" pitchFamily="34" charset="-128"/>
              </a:rPr>
              <a:t>Parthenocissus </a:t>
            </a:r>
            <a:r>
              <a:rPr lang="nl-NL" sz="2800" i="1" smtClean="0">
                <a:latin typeface="Arial Unicode MS" pitchFamily="34" charset="-128"/>
              </a:rPr>
              <a:t>(Wilde Wingerd)</a:t>
            </a:r>
          </a:p>
          <a:p>
            <a:pPr eaLnBrk="1" hangingPunct="1">
              <a:buFontTx/>
              <a:buNone/>
            </a:pPr>
            <a:r>
              <a:rPr lang="nl-NL" sz="2800" smtClean="0">
                <a:latin typeface="Arial" charset="0"/>
              </a:rPr>
              <a:t>			</a:t>
            </a:r>
          </a:p>
        </p:txBody>
      </p:sp>
      <p:pic>
        <p:nvPicPr>
          <p:cNvPr id="20485" name="Picture 5" descr="Suckers on tendrils of Boston ivy, Parthenocissus tricuspidat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4488" y="1052513"/>
            <a:ext cx="4881562" cy="3240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297916-85B8-4C0E-9C36-A89C06FE2240}" type="slidenum">
              <a:rPr lang="nl-NL"/>
              <a:pPr>
                <a:defRPr/>
              </a:pPr>
              <a:t>19</a:t>
            </a:fld>
            <a:endParaRPr lang="nl-NL"/>
          </a:p>
        </p:txBody>
      </p:sp>
      <p:pic>
        <p:nvPicPr>
          <p:cNvPr id="2048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0322"/>
          <a:stretch>
            <a:fillRect/>
          </a:stretch>
        </p:blipFill>
        <p:spPr bwMode="auto">
          <a:xfrm>
            <a:off x="395288" y="3357563"/>
            <a:ext cx="3671887" cy="307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47387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>
                <a:latin typeface="Arial" charset="0"/>
                <a:cs typeface="Arial" charset="0"/>
              </a:rPr>
              <a:t>Strategie</a:t>
            </a:r>
          </a:p>
        </p:txBody>
      </p:sp>
      <p:sp>
        <p:nvSpPr>
          <p:cNvPr id="3075" name="Tijdelijke aanduiding voor inhoud 2"/>
          <p:cNvSpPr>
            <a:spLocks noGrp="1"/>
          </p:cNvSpPr>
          <p:nvPr>
            <p:ph idx="1"/>
          </p:nvPr>
        </p:nvSpPr>
        <p:spPr>
          <a:xfrm>
            <a:off x="395288" y="1628775"/>
            <a:ext cx="9001125" cy="4114800"/>
          </a:xfrm>
        </p:spPr>
        <p:txBody>
          <a:bodyPr/>
          <a:lstStyle/>
          <a:p>
            <a:pPr eaLnBrk="1" hangingPunct="1"/>
            <a:r>
              <a:rPr lang="nl-NL" sz="3600" smtClean="0">
                <a:latin typeface="Arial" charset="0"/>
                <a:cs typeface="Arial" charset="0"/>
              </a:rPr>
              <a:t>Vindt steun</a:t>
            </a:r>
          </a:p>
          <a:p>
            <a:pPr eaLnBrk="1" hangingPunct="1"/>
            <a:r>
              <a:rPr lang="nl-NL" sz="3600" smtClean="0">
                <a:latin typeface="Arial" charset="0"/>
                <a:cs typeface="Arial" charset="0"/>
              </a:rPr>
              <a:t>Groei snel in de lengte</a:t>
            </a:r>
          </a:p>
          <a:p>
            <a:pPr eaLnBrk="1" hangingPunct="1"/>
            <a:r>
              <a:rPr lang="nl-NL" sz="3600" smtClean="0">
                <a:latin typeface="Arial" charset="0"/>
                <a:cs typeface="Arial" charset="0"/>
              </a:rPr>
              <a:t>Steek weinig energie in het verstevigen van de stengel</a:t>
            </a:r>
          </a:p>
          <a:p>
            <a:pPr eaLnBrk="1" hangingPunct="1"/>
            <a:r>
              <a:rPr lang="nl-NL" sz="3600" smtClean="0">
                <a:latin typeface="Arial" charset="0"/>
                <a:cs typeface="Arial" charset="0"/>
              </a:rPr>
              <a:t>Ze winnen het van bomen</a:t>
            </a:r>
          </a:p>
          <a:p>
            <a:pPr eaLnBrk="1" hangingPunct="1"/>
            <a:r>
              <a:rPr lang="nl-NL" sz="3600" smtClean="0">
                <a:latin typeface="Arial" charset="0"/>
                <a:cs typeface="Arial" charset="0"/>
              </a:rPr>
              <a:t>Opzoek naar zonlicht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F27C5B-7056-4FCD-915B-B0EC0C0D0484}" type="slidenum">
              <a:rPr lang="nl-NL"/>
              <a:pPr>
                <a:defRPr/>
              </a:pPr>
              <a:t>2</a:t>
            </a:fld>
            <a:endParaRPr lang="nl-NL"/>
          </a:p>
        </p:txBody>
      </p:sp>
      <p:sp>
        <p:nvSpPr>
          <p:cNvPr id="3077" name="Rechthoek 4"/>
          <p:cNvSpPr>
            <a:spLocks noChangeArrowheads="1"/>
          </p:cNvSpPr>
          <p:nvPr/>
        </p:nvSpPr>
        <p:spPr bwMode="auto">
          <a:xfrm>
            <a:off x="782638" y="5805488"/>
            <a:ext cx="378936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nl-NL">
                <a:hlinkClick r:id="rId2"/>
              </a:rPr>
              <a:t>http://www.youtube.com/watch?v=dTljaIVseTc</a:t>
            </a:r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3901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>
                <a:latin typeface="Arial" charset="0"/>
              </a:rPr>
              <a:t>Zuignapjes</a:t>
            </a:r>
            <a:endParaRPr lang="nl-NL" smtClean="0"/>
          </a:p>
        </p:txBody>
      </p:sp>
      <p:sp>
        <p:nvSpPr>
          <p:cNvPr id="21508" name="Rectangle 9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nl-NL" sz="2800" smtClean="0">
              <a:latin typeface="Arial" charset="0"/>
            </a:endParaRPr>
          </a:p>
        </p:txBody>
      </p:sp>
      <p:sp>
        <p:nvSpPr>
          <p:cNvPr id="21511" name="Rectangle 14"/>
          <p:cNvSpPr>
            <a:spLocks noGrp="1" noChangeArrowheads="1"/>
          </p:cNvSpPr>
          <p:nvPr>
            <p:ph sz="quarter" idx="2"/>
          </p:nvPr>
        </p:nvSpPr>
        <p:spPr>
          <a:xfrm>
            <a:off x="4427538" y="2060575"/>
            <a:ext cx="3810000" cy="4184650"/>
          </a:xfrm>
        </p:spPr>
        <p:txBody>
          <a:bodyPr/>
          <a:lstStyle/>
          <a:p>
            <a:pPr eaLnBrk="1" hangingPunct="1"/>
            <a:endParaRPr lang="nl-NL" sz="2400" smtClean="0"/>
          </a:p>
        </p:txBody>
      </p:sp>
      <p:pic>
        <p:nvPicPr>
          <p:cNvPr id="21510" name="Picture 12" descr="spring is in the ai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557338"/>
            <a:ext cx="6624638" cy="4970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D6B4A8-FFCB-4D62-82BC-B716D1C04B8D}" type="slidenum">
              <a:rPr lang="nl-NL"/>
              <a:pPr>
                <a:defRPr/>
              </a:pPr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3163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z="3600" smtClean="0">
                <a:latin typeface="Arial" charset="0"/>
              </a:rPr>
              <a:t>3 Ranken</a:t>
            </a:r>
            <a:endParaRPr lang="nl-NL" sz="4000" smtClean="0"/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484313"/>
            <a:ext cx="3810000" cy="46116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nl-NL" sz="2800" smtClean="0"/>
              <a:t>	</a:t>
            </a:r>
            <a:r>
              <a:rPr lang="nl-NL" sz="2800" smtClean="0">
                <a:latin typeface="Arial Unicode MS" pitchFamily="34" charset="-128"/>
              </a:rPr>
              <a:t>Ranken o.a.</a:t>
            </a:r>
          </a:p>
          <a:p>
            <a:pPr eaLnBrk="1" hangingPunct="1">
              <a:buFontTx/>
              <a:buNone/>
            </a:pPr>
            <a:r>
              <a:rPr lang="nl-NL" sz="2800" smtClean="0">
                <a:latin typeface="Arial Unicode MS" pitchFamily="34" charset="-128"/>
              </a:rPr>
              <a:t>		</a:t>
            </a:r>
            <a:r>
              <a:rPr lang="nl-NL" sz="2800" smtClean="0">
                <a:latin typeface="Arial" charset="0"/>
              </a:rPr>
              <a:t>Druif (Vitis)</a:t>
            </a:r>
            <a:endParaRPr lang="nl-NL" sz="2800" smtClean="0">
              <a:latin typeface="Arial Unicode MS" pitchFamily="34" charset="-128"/>
            </a:endParaRPr>
          </a:p>
          <a:p>
            <a:pPr eaLnBrk="1" hangingPunct="1">
              <a:buFontTx/>
              <a:buNone/>
            </a:pPr>
            <a:r>
              <a:rPr lang="nl-NL" sz="2800" smtClean="0">
                <a:latin typeface="Arial" charset="0"/>
              </a:rPr>
              <a:t>		Passiebloem	Komkommer</a:t>
            </a:r>
          </a:p>
          <a:p>
            <a:pPr eaLnBrk="1" hangingPunct="1">
              <a:buFontTx/>
              <a:buNone/>
            </a:pPr>
            <a:r>
              <a:rPr lang="nl-NL" sz="2800" smtClean="0">
                <a:latin typeface="Arial" charset="0"/>
              </a:rPr>
              <a:t>		Heggerank	</a:t>
            </a:r>
          </a:p>
          <a:p>
            <a:pPr eaLnBrk="1" hangingPunct="1">
              <a:buFontTx/>
              <a:buNone/>
            </a:pPr>
            <a:endParaRPr lang="nl-NL" sz="2800" smtClean="0"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nl-NL" sz="2800" smtClean="0">
                <a:latin typeface="Arial" charset="0"/>
              </a:rPr>
              <a:t>   </a:t>
            </a:r>
          </a:p>
        </p:txBody>
      </p:sp>
      <p:pic>
        <p:nvPicPr>
          <p:cNvPr id="22533" name="Picture 7" descr="bild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3213100"/>
            <a:ext cx="4535488" cy="3024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4371C5-C4C4-4140-AD9B-D64E59BF7F4B}" type="slidenum">
              <a:rPr lang="nl-NL"/>
              <a:pPr>
                <a:defRPr/>
              </a:pPr>
              <a:t>21</a:t>
            </a:fld>
            <a:endParaRPr lang="nl-NL"/>
          </a:p>
        </p:txBody>
      </p:sp>
      <p:pic>
        <p:nvPicPr>
          <p:cNvPr id="22534" name="Picture 13" descr="Afbeelding:Passifllora-foetida.cli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88913"/>
            <a:ext cx="28575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6" descr="heggeran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149725"/>
            <a:ext cx="3457575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1045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nl-NL" sz="4000" smtClean="0">
                <a:latin typeface="Arial" charset="0"/>
              </a:rPr>
              <a:t>        ranken druif</a:t>
            </a:r>
            <a:endParaRPr lang="nl-NL" sz="4000" smtClean="0"/>
          </a:p>
        </p:txBody>
      </p:sp>
      <p:pic>
        <p:nvPicPr>
          <p:cNvPr id="23556" name="Picture 10" descr="Image:Druivenrank Glorie van Boskoop (Vitis vinifera).jpg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2506980"/>
            <a:ext cx="4064000" cy="298704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0C6F16-CD60-4737-B031-727500444823}" type="slidenum">
              <a:rPr lang="nl-NL"/>
              <a:pPr>
                <a:defRPr/>
              </a:pPr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6634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z="4000" smtClean="0"/>
              <a:t> </a:t>
            </a:r>
          </a:p>
        </p:txBody>
      </p:sp>
      <p:graphicFrame>
        <p:nvGraphicFramePr>
          <p:cNvPr id="24580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179388" y="1628775"/>
          <a:ext cx="3309937" cy="482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hoto Editor-foto" r:id="rId3" imgW="2371429" imgH="3457143" progId="MSPhotoEd.3">
                  <p:embed/>
                </p:oleObj>
              </mc:Choice>
              <mc:Fallback>
                <p:oleObj name="Photo Editor-foto" r:id="rId3" imgW="2371429" imgH="345714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628775"/>
                        <a:ext cx="3309937" cy="482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1" name="Picture 7" descr="passiebloem2ci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4300" y="2349500"/>
            <a:ext cx="5003800" cy="3322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DDDBF7-6BD9-42A2-A013-726A67869F71}" type="slidenum">
              <a:rPr lang="nl-NL"/>
              <a:pPr>
                <a:defRPr/>
              </a:pPr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6061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sz="4000" smtClean="0"/>
          </a:p>
        </p:txBody>
      </p:sp>
      <p:sp>
        <p:nvSpPr>
          <p:cNvPr id="25604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557338"/>
            <a:ext cx="7772400" cy="45386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sz="3600" smtClean="0">
                <a:latin typeface="Arial" charset="0"/>
              </a:rPr>
              <a:t>4 Bladranken</a:t>
            </a:r>
            <a:endParaRPr lang="nl-NL" sz="400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sz="280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sz="2800" smtClean="0"/>
              <a:t>			- </a:t>
            </a:r>
            <a:r>
              <a:rPr lang="nl-NL" sz="3600" smtClean="0">
                <a:latin typeface="Arial" charset="0"/>
              </a:rPr>
              <a:t>Clematis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sz="3600" smtClean="0">
                <a:latin typeface="Arial" charset="0"/>
              </a:rPr>
              <a:t>			- Wikke (-achtigen)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sz="3600" smtClean="0">
                <a:latin typeface="Arial" charset="0"/>
              </a:rPr>
              <a:t>			- Siererwt (Lathyrus)</a:t>
            </a:r>
            <a:endParaRPr lang="nl-NL" sz="2800" smtClean="0">
              <a:latin typeface="Arial Unicode MS" pitchFamily="34" charset="-128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CD2E58-27D6-49A6-AC58-14F4091A556F}" type="slidenum">
              <a:rPr lang="nl-NL"/>
              <a:pPr>
                <a:defRPr/>
              </a:pPr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4796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7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7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554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z="4000" smtClean="0">
                <a:latin typeface="Arial" charset="0"/>
              </a:rPr>
              <a:t>Bladranken</a:t>
            </a:r>
            <a:r>
              <a:rPr lang="nl-NL" sz="4000" smtClean="0"/>
              <a:t> </a:t>
            </a:r>
          </a:p>
        </p:txBody>
      </p:sp>
      <p:pic>
        <p:nvPicPr>
          <p:cNvPr id="26628" name="Picture 1034" descr="Afbeelding:Clematisblad (Clematis tangutica).jpg">
            <a:hlinkClick r:id="rId2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59831"/>
            <a:ext cx="3657600" cy="2743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093" name="Picture 1037" descr="Clematis%20vitalba-bosrank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459831"/>
            <a:ext cx="3657600" cy="2743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A4CE9D-BF9B-46A4-923E-75B437448793}" type="slidenum">
              <a:rPr lang="nl-NL"/>
              <a:pPr>
                <a:defRPr/>
              </a:pPr>
              <a:t>25</a:t>
            </a:fld>
            <a:endParaRPr lang="nl-NL"/>
          </a:p>
        </p:txBody>
      </p:sp>
      <p:sp>
        <p:nvSpPr>
          <p:cNvPr id="26629" name="Rectangle 1032"/>
          <p:cNvSpPr>
            <a:spLocks noChangeArrowheads="1"/>
          </p:cNvSpPr>
          <p:nvPr/>
        </p:nvSpPr>
        <p:spPr bwMode="auto">
          <a:xfrm>
            <a:off x="6629400" y="6019800"/>
            <a:ext cx="1173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baseline="0">
                <a:latin typeface="Arial" charset="0"/>
              </a:rPr>
              <a:t>Clematis</a:t>
            </a:r>
          </a:p>
        </p:txBody>
      </p:sp>
    </p:spTree>
    <p:extLst>
      <p:ext uri="{BB962C8B-B14F-4D97-AF65-F5344CB8AC3E}">
        <p14:creationId xmlns:p14="http://schemas.microsoft.com/office/powerpoint/2010/main" val="2855246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nl-NL" sz="4000" smtClean="0">
                <a:latin typeface="Arial" charset="0"/>
              </a:rPr>
              <a:t>      Bladranken</a:t>
            </a:r>
            <a:r>
              <a:rPr lang="nl-NL" sz="4000" smtClean="0"/>
              <a:t> </a:t>
            </a:r>
          </a:p>
        </p:txBody>
      </p:sp>
      <p:pic>
        <p:nvPicPr>
          <p:cNvPr id="27652" name="Picture 9" descr="vici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25" y="2205038"/>
            <a:ext cx="3771900" cy="2889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4" name="Picture 12" descr="Afbeelding:Pisum sativum bladrank (tendril).jpg">
            <a:hlinkClick r:id="rId3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2060575"/>
            <a:ext cx="4495800" cy="34226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014760-D4CF-4212-8746-234D5B7C608C}" type="slidenum">
              <a:rPr lang="nl-NL"/>
              <a:pPr>
                <a:defRPr/>
              </a:pPr>
              <a:t>26</a:t>
            </a:fld>
            <a:endParaRPr lang="nl-NL"/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1524000" y="5589588"/>
            <a:ext cx="876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nl-NL" baseline="0">
                <a:latin typeface="Arial" charset="0"/>
              </a:rPr>
              <a:t>Wikke</a:t>
            </a:r>
          </a:p>
        </p:txBody>
      </p:sp>
      <p:pic>
        <p:nvPicPr>
          <p:cNvPr id="7" name="Tijdelijke aanduiding voor inhoud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3" y="2060575"/>
            <a:ext cx="5138737" cy="346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2038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609600"/>
            <a:ext cx="8153400" cy="1143000"/>
          </a:xfrm>
        </p:spPr>
        <p:txBody>
          <a:bodyPr/>
          <a:lstStyle/>
          <a:p>
            <a:pPr eaLnBrk="1" hangingPunct="1"/>
            <a:r>
              <a:rPr lang="nl-NL" sz="4000" smtClean="0">
                <a:latin typeface="Arial" charset="0"/>
              </a:rPr>
              <a:t>Windende of draaiende stengels</a:t>
            </a:r>
            <a:endParaRPr lang="nl-NL" sz="4000" smtClean="0"/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52600"/>
            <a:ext cx="4419600" cy="43434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sz="3600" smtClean="0">
                <a:latin typeface="Arial" charset="0"/>
              </a:rPr>
              <a:t>5 Windende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sz="2800" i="1" smtClean="0">
                <a:latin typeface="Arial" charset="0"/>
              </a:rPr>
              <a:t>1 jarig</a:t>
            </a:r>
            <a:r>
              <a:rPr lang="nl-NL" sz="3600" smtClean="0">
                <a:latin typeface="Arial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sz="2400" smtClean="0"/>
              <a:t>	</a:t>
            </a:r>
            <a:r>
              <a:rPr lang="nl-NL" sz="2800" smtClean="0">
                <a:latin typeface="Arial Unicode MS" pitchFamily="34" charset="-128"/>
              </a:rPr>
              <a:t>- Hop (+ klimharen)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sz="2800" i="1" smtClean="0">
                <a:latin typeface="Arial Unicode MS" pitchFamily="34" charset="-128"/>
              </a:rPr>
              <a:t>Meerjarig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sz="2800" smtClean="0">
                <a:latin typeface="Arial Unicode MS" pitchFamily="34" charset="-128"/>
              </a:rPr>
              <a:t>	- Kamperfoelie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sz="2800" smtClean="0">
                <a:latin typeface="Arial Unicode MS" pitchFamily="34" charset="-128"/>
              </a:rPr>
              <a:t>	- Blauwe Regen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sz="2800" smtClean="0">
                <a:latin typeface="Arial Unicode MS" pitchFamily="34" charset="-128"/>
              </a:rPr>
              <a:t>	- Boomwurger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sz="2800" i="1" smtClean="0">
                <a:latin typeface="Arial Unicode MS" pitchFamily="34" charset="-128"/>
              </a:rPr>
              <a:t>enz.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sz="2800" smtClean="0">
                <a:latin typeface="Arial Unicode MS" pitchFamily="34" charset="-128"/>
              </a:rPr>
              <a:t>Links en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sz="2800" smtClean="0">
                <a:latin typeface="Arial Unicode MS" pitchFamily="34" charset="-128"/>
              </a:rPr>
              <a:t>		rechts draaiend</a:t>
            </a:r>
          </a:p>
        </p:txBody>
      </p:sp>
      <p:pic>
        <p:nvPicPr>
          <p:cNvPr id="28677" name="Picture 5" descr="kamperfoeli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4267200"/>
            <a:ext cx="3457575" cy="2132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8" name="Picture 8" descr="hop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1828800"/>
            <a:ext cx="3240088" cy="2246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648248-67F6-497B-AC08-B3318C479F51}" type="slidenum">
              <a:rPr lang="nl-NL"/>
              <a:pPr>
                <a:defRPr/>
              </a:pPr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14839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8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8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450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>
                <a:latin typeface="Arial" charset="0"/>
              </a:rPr>
              <a:t>Slingerend / windend</a:t>
            </a:r>
            <a:r>
              <a:rPr lang="nl-NL" smtClean="0"/>
              <a:t> </a:t>
            </a:r>
          </a:p>
        </p:txBody>
      </p:sp>
      <p:pic>
        <p:nvPicPr>
          <p:cNvPr id="29700" name="Picture 11" descr="humulus-lupulus-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989138"/>
            <a:ext cx="3665538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2" name="Picture 14" descr="Humulus_fruit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2144713"/>
            <a:ext cx="4752975" cy="3565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1AC914-D23C-433C-BE2B-DB74FDBEDAAB}" type="slidenum">
              <a:rPr lang="nl-NL"/>
              <a:pPr>
                <a:defRPr/>
              </a:pPr>
              <a:t>28</a:t>
            </a:fld>
            <a:endParaRPr lang="nl-NL"/>
          </a:p>
        </p:txBody>
      </p:sp>
      <p:sp>
        <p:nvSpPr>
          <p:cNvPr id="29701" name="Rectangle 9"/>
          <p:cNvSpPr>
            <a:spLocks noChangeArrowheads="1"/>
          </p:cNvSpPr>
          <p:nvPr/>
        </p:nvSpPr>
        <p:spPr bwMode="auto">
          <a:xfrm>
            <a:off x="6705600" y="5715000"/>
            <a:ext cx="820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nl-NL" baseline="0">
                <a:latin typeface="Arial" charset="0"/>
              </a:rPr>
              <a:t>Hop</a:t>
            </a:r>
          </a:p>
        </p:txBody>
      </p:sp>
    </p:spTree>
    <p:extLst>
      <p:ext uri="{BB962C8B-B14F-4D97-AF65-F5344CB8AC3E}">
        <p14:creationId xmlns:p14="http://schemas.microsoft.com/office/powerpoint/2010/main" val="2949427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smtClean="0"/>
          </a:p>
        </p:txBody>
      </p:sp>
      <p:pic>
        <p:nvPicPr>
          <p:cNvPr id="30724" name="Picture 3" descr="IMG_418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0350"/>
            <a:ext cx="9396413" cy="626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98767-519B-48BA-88AA-DD69D9E1E8CE}" type="slidenum">
              <a:rPr lang="nl-NL"/>
              <a:pPr>
                <a:defRPr/>
              </a:pPr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196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z="4000" smtClean="0">
                <a:latin typeface="Arial" charset="0"/>
              </a:rPr>
              <a:t>Gebruik / Functie</a:t>
            </a:r>
            <a:endParaRPr lang="nl-NL" sz="4000" smtClean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idx="1"/>
          </p:nvPr>
        </p:nvSpPr>
        <p:spPr>
          <a:xfrm>
            <a:off x="685800" y="1412875"/>
            <a:ext cx="8207375" cy="5111750"/>
          </a:xfrm>
        </p:spPr>
        <p:txBody>
          <a:bodyPr/>
          <a:lstStyle/>
          <a:p>
            <a:pPr eaLnBrk="1" hangingPunct="1"/>
            <a:r>
              <a:rPr lang="nl-NL" b="1" smtClean="0">
                <a:latin typeface="Arial" charset="0"/>
              </a:rPr>
              <a:t>Privacy</a:t>
            </a:r>
          </a:p>
          <a:p>
            <a:pPr lvl="1" eaLnBrk="1" hangingPunct="1"/>
            <a:r>
              <a:rPr lang="nl-NL" smtClean="0">
                <a:latin typeface="Arial" charset="0"/>
              </a:rPr>
              <a:t>kleine tuin / “kant en klare” schermen</a:t>
            </a:r>
          </a:p>
          <a:p>
            <a:pPr eaLnBrk="1" hangingPunct="1"/>
            <a:r>
              <a:rPr lang="nl-NL" b="1" smtClean="0">
                <a:latin typeface="Arial" charset="0"/>
              </a:rPr>
              <a:t>Camouflage / bekleding lelijke objecten</a:t>
            </a:r>
          </a:p>
          <a:p>
            <a:pPr lvl="1" eaLnBrk="1" hangingPunct="1"/>
            <a:r>
              <a:rPr lang="nl-NL" smtClean="0">
                <a:latin typeface="Arial" charset="0"/>
              </a:rPr>
              <a:t>muren / “fleurige” muren</a:t>
            </a:r>
          </a:p>
          <a:p>
            <a:pPr lvl="1" eaLnBrk="1" hangingPunct="1"/>
            <a:r>
              <a:rPr lang="nl-NL" smtClean="0">
                <a:latin typeface="Arial" charset="0"/>
              </a:rPr>
              <a:t>schuttingen</a:t>
            </a:r>
          </a:p>
          <a:p>
            <a:pPr lvl="1" eaLnBrk="1" hangingPunct="1"/>
            <a:r>
              <a:rPr lang="nl-NL" smtClean="0">
                <a:latin typeface="Arial" charset="0"/>
              </a:rPr>
              <a:t>omgeving</a:t>
            </a:r>
          </a:p>
          <a:p>
            <a:pPr eaLnBrk="1" hangingPunct="1"/>
            <a:r>
              <a:rPr lang="nl-NL" b="1" smtClean="0">
                <a:latin typeface="Arial" charset="0"/>
              </a:rPr>
              <a:t>Overgang tuin en huis</a:t>
            </a:r>
          </a:p>
          <a:p>
            <a:pPr lvl="1" eaLnBrk="1" hangingPunct="1"/>
            <a:r>
              <a:rPr lang="nl-NL" smtClean="0">
                <a:latin typeface="Arial" charset="0"/>
              </a:rPr>
              <a:t>muurbedekking / pergola / colonnade</a:t>
            </a:r>
          </a:p>
          <a:p>
            <a:pPr lvl="1" eaLnBrk="1" hangingPunct="1"/>
            <a:r>
              <a:rPr lang="nl-NL" smtClean="0">
                <a:latin typeface="Arial" charset="0"/>
              </a:rPr>
              <a:t>Groei in bomen, struiken en heggen</a:t>
            </a:r>
            <a:endParaRPr lang="nl-NL" smtClean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8884E-637D-4B80-AF03-346A9B116E7A}" type="slidenum">
              <a:rPr lang="nl-NL"/>
              <a:pPr>
                <a:defRPr/>
              </a:pPr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800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914400"/>
          </a:xfrm>
        </p:spPr>
        <p:txBody>
          <a:bodyPr/>
          <a:lstStyle/>
          <a:p>
            <a:pPr algn="r" eaLnBrk="1" hangingPunct="1"/>
            <a:r>
              <a:rPr lang="nl-NL" smtClean="0"/>
              <a:t>   </a:t>
            </a:r>
            <a:r>
              <a:rPr lang="nl-NL" smtClean="0">
                <a:latin typeface="Arial Unicode MS" pitchFamily="34" charset="-128"/>
              </a:rPr>
              <a:t>Kamperfoelie</a:t>
            </a:r>
          </a:p>
        </p:txBody>
      </p:sp>
      <p:graphicFrame>
        <p:nvGraphicFramePr>
          <p:cNvPr id="31748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690563" y="1693863"/>
          <a:ext cx="3190875" cy="427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Photo Editor-foto" r:id="rId3" imgW="3191320" imgH="4277322" progId="MSPhotoEd.3">
                  <p:embed/>
                </p:oleObj>
              </mc:Choice>
              <mc:Fallback>
                <p:oleObj name="Photo Editor-foto" r:id="rId3" imgW="3191320" imgH="427732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63" y="1693863"/>
                        <a:ext cx="3190875" cy="427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750" name="Picture 5" descr="361_1093646290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195513"/>
            <a:ext cx="4316413" cy="3236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4B6908-D8E3-4B53-B214-0294664E7EA4}" type="slidenum">
              <a:rPr lang="nl-NL"/>
              <a:pPr>
                <a:defRPr/>
              </a:pPr>
              <a:t>30</a:t>
            </a:fld>
            <a:endParaRPr lang="nl-NL"/>
          </a:p>
        </p:txBody>
      </p:sp>
      <p:sp>
        <p:nvSpPr>
          <p:cNvPr id="31749" name="Rectangle 7"/>
          <p:cNvSpPr>
            <a:spLocks noChangeArrowheads="1"/>
          </p:cNvSpPr>
          <p:nvPr/>
        </p:nvSpPr>
        <p:spPr bwMode="auto">
          <a:xfrm>
            <a:off x="6324600" y="3505200"/>
            <a:ext cx="673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baseline="0">
                <a:latin typeface="Arial" charset="0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354115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836712"/>
            <a:ext cx="8062913" cy="925513"/>
          </a:xfrm>
        </p:spPr>
        <p:txBody>
          <a:bodyPr/>
          <a:lstStyle/>
          <a:p>
            <a:pPr eaLnBrk="1" hangingPunct="1"/>
            <a:r>
              <a:rPr lang="nl-NL" dirty="0" smtClean="0">
                <a:latin typeface="Arial Unicode MS" pitchFamily="34" charset="-128"/>
              </a:rPr>
              <a:t>Blauwe regen</a:t>
            </a:r>
          </a:p>
        </p:txBody>
      </p:sp>
      <p:pic>
        <p:nvPicPr>
          <p:cNvPr id="32772" name="Picture 3" descr="blauwerege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59831"/>
            <a:ext cx="3657600" cy="2743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4" name="Picture 6" descr="overzicht_bloem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1268413"/>
            <a:ext cx="3024188" cy="4691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91A743-C6D6-49A6-8344-3B8B35D37C85}" type="slidenum">
              <a:rPr lang="nl-NL"/>
              <a:pPr>
                <a:defRPr/>
              </a:pPr>
              <a:t>31</a:t>
            </a:fld>
            <a:endParaRPr lang="nl-NL"/>
          </a:p>
        </p:txBody>
      </p:sp>
      <p:sp>
        <p:nvSpPr>
          <p:cNvPr id="3277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486400"/>
            <a:ext cx="457200" cy="228600"/>
          </a:xfrm>
        </p:spPr>
        <p:txBody>
          <a:bodyPr>
            <a:normAutofit fontScale="25000" lnSpcReduction="20000"/>
          </a:bodyPr>
          <a:lstStyle/>
          <a:p>
            <a:pPr eaLnBrk="1" hangingPunct="1"/>
            <a:r>
              <a:rPr lang="nl-NL" smtClean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352338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>
                <a:latin typeface="Arial" charset="0"/>
              </a:rPr>
              <a:t>Snoeien</a:t>
            </a:r>
            <a:endParaRPr lang="nl-NL" smtClean="0"/>
          </a:p>
        </p:txBody>
      </p:sp>
      <p:sp>
        <p:nvSpPr>
          <p:cNvPr id="35844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524000"/>
            <a:ext cx="8763000" cy="4572000"/>
          </a:xfrm>
        </p:spPr>
        <p:txBody>
          <a:bodyPr/>
          <a:lstStyle/>
          <a:p>
            <a:pPr eaLnBrk="1" hangingPunct="1"/>
            <a:r>
              <a:rPr lang="nl-NL" sz="2800" b="1" smtClean="0">
                <a:latin typeface="Arial" charset="0"/>
              </a:rPr>
              <a:t>Niet snoeien</a:t>
            </a:r>
            <a:endParaRPr lang="nl-NL" sz="2800" smtClean="0">
              <a:latin typeface="Arial" charset="0"/>
            </a:endParaRPr>
          </a:p>
          <a:p>
            <a:pPr eaLnBrk="1" hangingPunct="1"/>
            <a:r>
              <a:rPr lang="nl-NL" sz="2800" b="1" smtClean="0">
                <a:latin typeface="Arial" charset="0"/>
              </a:rPr>
              <a:t>Afzetten</a:t>
            </a:r>
            <a:r>
              <a:rPr lang="nl-NL" sz="2800" smtClean="0">
                <a:latin typeface="Arial" charset="0"/>
              </a:rPr>
              <a:t> </a:t>
            </a:r>
            <a:r>
              <a:rPr lang="nl-NL" sz="2800" i="1" smtClean="0">
                <a:latin typeface="Arial" charset="0"/>
              </a:rPr>
              <a:t>(bijna geheel terug knippen)</a:t>
            </a:r>
          </a:p>
          <a:p>
            <a:pPr lvl="1" eaLnBrk="1" hangingPunct="1"/>
            <a:r>
              <a:rPr lang="nl-NL" smtClean="0">
                <a:latin typeface="Arial" charset="0"/>
              </a:rPr>
              <a:t>sterk / krachtig groeiende soorten </a:t>
            </a:r>
            <a:r>
              <a:rPr lang="nl-NL" i="1" smtClean="0">
                <a:latin typeface="Arial" charset="0"/>
              </a:rPr>
              <a:t>( bruidssluier, klimop, wilde wingerd, inheemse clematis enz.)  </a:t>
            </a:r>
          </a:p>
          <a:p>
            <a:pPr eaLnBrk="1" hangingPunct="1"/>
            <a:r>
              <a:rPr lang="nl-NL" sz="2800" b="1" smtClean="0">
                <a:latin typeface="Arial" charset="0"/>
              </a:rPr>
              <a:t>Verjongen </a:t>
            </a:r>
          </a:p>
          <a:p>
            <a:pPr lvl="1" eaLnBrk="1" hangingPunct="1">
              <a:lnSpc>
                <a:spcPct val="90000"/>
              </a:lnSpc>
            </a:pPr>
            <a:r>
              <a:rPr lang="nl-NL" smtClean="0">
                <a:latin typeface="Arial" charset="0"/>
              </a:rPr>
              <a:t>terugsnoeien op het oude hout </a:t>
            </a:r>
            <a:r>
              <a:rPr lang="nl-NL" i="1" smtClean="0">
                <a:latin typeface="Arial" charset="0"/>
              </a:rPr>
              <a:t>(o.a. kamperfoelie)</a:t>
            </a:r>
          </a:p>
          <a:p>
            <a:pPr lvl="1" eaLnBrk="1" hangingPunct="1">
              <a:lnSpc>
                <a:spcPct val="90000"/>
              </a:lnSpc>
            </a:pPr>
            <a:r>
              <a:rPr lang="nl-NL" smtClean="0">
                <a:latin typeface="Arial" charset="0"/>
              </a:rPr>
              <a:t>terugknippen (heggeschaar) op het oude hout </a:t>
            </a:r>
            <a:r>
              <a:rPr lang="nl-NL" i="1" smtClean="0">
                <a:latin typeface="Arial" charset="0"/>
              </a:rPr>
              <a:t>(o.a. klimop / klimhortensia)</a:t>
            </a:r>
          </a:p>
          <a:p>
            <a:pPr lvl="1" eaLnBrk="1" hangingPunct="1">
              <a:lnSpc>
                <a:spcPct val="90000"/>
              </a:lnSpc>
            </a:pPr>
            <a:r>
              <a:rPr lang="nl-NL" smtClean="0">
                <a:latin typeface="Arial" charset="0"/>
              </a:rPr>
              <a:t>snoeien om bloei (wisteria) en vrucht (druif) te bevorderen.</a:t>
            </a:r>
            <a:endParaRPr lang="nl-NL" i="1" smtClean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99DA3F-A4F6-4A7F-B49D-1DFE3E4C52B9}" type="slidenum">
              <a:rPr lang="nl-NL"/>
              <a:pPr>
                <a:defRPr/>
              </a:pPr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7685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1027"/>
          <p:cNvSpPr>
            <a:spLocks noGrp="1" noChangeArrowheads="1"/>
          </p:cNvSpPr>
          <p:nvPr>
            <p:ph type="title"/>
          </p:nvPr>
        </p:nvSpPr>
        <p:spPr>
          <a:xfrm>
            <a:off x="1447800" y="609600"/>
            <a:ext cx="7010400" cy="1143000"/>
          </a:xfrm>
        </p:spPr>
        <p:txBody>
          <a:bodyPr/>
          <a:lstStyle/>
          <a:p>
            <a:pPr eaLnBrk="1" hangingPunct="1"/>
            <a:r>
              <a:rPr lang="nl-NL" sz="4000" smtClean="0">
                <a:latin typeface="Arial" charset="0"/>
              </a:rPr>
              <a:t>Leiplanten (heesters / bomen)</a:t>
            </a:r>
            <a:endParaRPr lang="nl-NL" sz="4000" smtClean="0"/>
          </a:p>
        </p:txBody>
      </p:sp>
      <p:sp>
        <p:nvSpPr>
          <p:cNvPr id="36867" name="Rectangle 1026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8229600" cy="4924425"/>
          </a:xfrm>
        </p:spPr>
        <p:txBody>
          <a:bodyPr/>
          <a:lstStyle/>
          <a:p>
            <a:pPr eaLnBrk="1" hangingPunct="1"/>
            <a:r>
              <a:rPr lang="nl-NL" smtClean="0">
                <a:latin typeface="Arial" charset="0"/>
              </a:rPr>
              <a:t>Hebben geen klimorganen</a:t>
            </a:r>
          </a:p>
          <a:p>
            <a:pPr eaLnBrk="1" hangingPunct="1"/>
            <a:r>
              <a:rPr lang="nl-NL" smtClean="0">
                <a:latin typeface="Arial" charset="0"/>
              </a:rPr>
              <a:t>Leiden langs een object met hulpmiddelen (draad / gaas / hekwerken enz. enz.)</a:t>
            </a:r>
          </a:p>
          <a:p>
            <a:pPr lvl="1" eaLnBrk="1" hangingPunct="1"/>
            <a:r>
              <a:rPr lang="nl-NL" smtClean="0">
                <a:latin typeface="Arial" charset="0"/>
              </a:rPr>
              <a:t>aanbinden</a:t>
            </a:r>
          </a:p>
          <a:p>
            <a:pPr lvl="1" eaLnBrk="1" hangingPunct="1"/>
            <a:r>
              <a:rPr lang="nl-NL" smtClean="0">
                <a:latin typeface="Arial" charset="0"/>
              </a:rPr>
              <a:t>snoeien</a:t>
            </a:r>
          </a:p>
          <a:p>
            <a:pPr lvl="1" eaLnBrk="1" hangingPunct="1"/>
            <a:r>
              <a:rPr lang="nl-NL" smtClean="0">
                <a:latin typeface="Arial" charset="0"/>
              </a:rPr>
              <a:t>vormen</a:t>
            </a:r>
            <a:endParaRPr lang="nl-NL" smtClean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1CFA73-6CAA-47F9-9CE2-F14B4B65B487}" type="slidenum">
              <a:rPr lang="nl-NL"/>
              <a:pPr>
                <a:defRPr/>
              </a:pPr>
              <a:t>33</a:t>
            </a:fld>
            <a:endParaRPr lang="nl-NL"/>
          </a:p>
        </p:txBody>
      </p:sp>
      <p:pic>
        <p:nvPicPr>
          <p:cNvPr id="36869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276600"/>
            <a:ext cx="4876800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0548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z="4000" smtClean="0">
                <a:latin typeface="Arial" charset="0"/>
              </a:rPr>
              <a:t>Vuurdoorn (Pyracantha)</a:t>
            </a:r>
            <a:endParaRPr lang="nl-NL" sz="4000" smtClean="0"/>
          </a:p>
        </p:txBody>
      </p:sp>
      <p:sp>
        <p:nvSpPr>
          <p:cNvPr id="3789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400" y="1752600"/>
            <a:ext cx="5029200" cy="4343400"/>
          </a:xfrm>
        </p:spPr>
        <p:txBody>
          <a:bodyPr/>
          <a:lstStyle/>
          <a:p>
            <a:pPr lvl="1" eaLnBrk="1" hangingPunct="1"/>
            <a:endParaRPr lang="nl-NL" smtClean="0">
              <a:latin typeface="Arial" charset="0"/>
            </a:endParaRPr>
          </a:p>
          <a:p>
            <a:pPr lvl="1" eaLnBrk="1" hangingPunct="1"/>
            <a:endParaRPr lang="nl-NL" smtClean="0"/>
          </a:p>
          <a:p>
            <a:pPr lvl="1" eaLnBrk="1" hangingPunct="1"/>
            <a:endParaRPr lang="nl-NL" smtClean="0"/>
          </a:p>
          <a:p>
            <a:pPr lvl="1" eaLnBrk="1" hangingPunct="1"/>
            <a:endParaRPr lang="nl-NL" smtClean="0"/>
          </a:p>
          <a:p>
            <a:pPr lvl="1" eaLnBrk="1" hangingPunct="1"/>
            <a:endParaRPr lang="nl-NL" smtClean="0"/>
          </a:p>
          <a:p>
            <a:pPr lvl="1" eaLnBrk="1" hangingPunct="1"/>
            <a:endParaRPr lang="nl-NL" smtClean="0"/>
          </a:p>
          <a:p>
            <a:pPr lvl="1" eaLnBrk="1" hangingPunct="1"/>
            <a:endParaRPr lang="nl-NL" i="1" smtClean="0"/>
          </a:p>
          <a:p>
            <a:pPr lvl="1" eaLnBrk="1" hangingPunct="1"/>
            <a:endParaRPr lang="nl-NL" i="1" smtClean="0"/>
          </a:p>
          <a:p>
            <a:pPr lvl="1" eaLnBrk="1" hangingPunct="1"/>
            <a:endParaRPr lang="nl-NL" smtClean="0"/>
          </a:p>
          <a:p>
            <a:pPr lvl="1" eaLnBrk="1" hangingPunct="1"/>
            <a:endParaRPr lang="nl-NL" smtClean="0"/>
          </a:p>
        </p:txBody>
      </p:sp>
      <p:sp>
        <p:nvSpPr>
          <p:cNvPr id="37893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9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A9912B-D007-422E-BF2D-CBC47F187CFA}" type="slidenum">
              <a:rPr lang="nl-NL"/>
              <a:pPr>
                <a:defRPr/>
              </a:pPr>
              <a:t>34</a:t>
            </a:fld>
            <a:endParaRPr lang="nl-NL"/>
          </a:p>
        </p:txBody>
      </p:sp>
      <p:pic>
        <p:nvPicPr>
          <p:cNvPr id="37894" name="Picture 9" descr="vuurdoo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989138"/>
            <a:ext cx="52387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11" descr="2005-01-24-pyracantha-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349500"/>
            <a:ext cx="2970213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389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z="4000" smtClean="0">
                <a:latin typeface="Arial" charset="0"/>
              </a:rPr>
              <a:t>Winterjasmijn (Jasminum)</a:t>
            </a:r>
            <a:endParaRPr lang="nl-NL" sz="4000" smtClean="0"/>
          </a:p>
        </p:txBody>
      </p:sp>
      <p:graphicFrame>
        <p:nvGraphicFramePr>
          <p:cNvPr id="38916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1116013" y="1989138"/>
          <a:ext cx="3187700" cy="417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Photo Editor-foto" r:id="rId3" imgW="1933333" imgH="2534004" progId="MSPhotoEd.3">
                  <p:embed/>
                </p:oleObj>
              </mc:Choice>
              <mc:Fallback>
                <p:oleObj name="Photo Editor-foto" r:id="rId3" imgW="1933333" imgH="253400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989138"/>
                        <a:ext cx="3187700" cy="4176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601B0D-F3CC-4F55-A898-B70F9CDDBD35}" type="slidenum">
              <a:rPr lang="nl-NL"/>
              <a:pPr>
                <a:defRPr/>
              </a:pPr>
              <a:t>35</a:t>
            </a:fld>
            <a:endParaRPr lang="nl-NL"/>
          </a:p>
        </p:txBody>
      </p:sp>
      <p:pic>
        <p:nvPicPr>
          <p:cNvPr id="38917" name="Picture 4" descr="winterjasmij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276475"/>
            <a:ext cx="2743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31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idx="1"/>
          </p:nvPr>
        </p:nvSpPr>
        <p:spPr>
          <a:xfrm>
            <a:off x="990600" y="1066800"/>
            <a:ext cx="8153400" cy="50292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</a:pPr>
            <a:r>
              <a:rPr lang="nl-NL" smtClean="0">
                <a:latin typeface="Arial" charset="0"/>
              </a:rPr>
              <a:t>	Heesters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smtClean="0">
                <a:latin typeface="Tahoma" pitchFamily="34" charset="0"/>
              </a:rPr>
              <a:t>		</a:t>
            </a:r>
            <a:r>
              <a:rPr lang="nl-NL" smtClean="0">
                <a:latin typeface="Arial" charset="0"/>
              </a:rPr>
              <a:t>- </a:t>
            </a:r>
            <a:r>
              <a:rPr lang="nl-NL" sz="2800" smtClean="0">
                <a:latin typeface="Arial" charset="0"/>
              </a:rPr>
              <a:t>Cotoneaster / Dwermispel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sz="2800" smtClean="0">
                <a:latin typeface="Arial" charset="0"/>
              </a:rPr>
              <a:t>		- Pyracantha / Vuurdoorn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sz="2800" smtClean="0">
                <a:latin typeface="Arial" charset="0"/>
              </a:rPr>
              <a:t>		- Euonymus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sz="2800" smtClean="0">
                <a:latin typeface="Arial" charset="0"/>
              </a:rPr>
              <a:t>		- Chaenomeles /Dwergkwee</a:t>
            </a:r>
            <a:r>
              <a:rPr lang="nl-NL" smtClean="0">
                <a:latin typeface="Tahoma" pitchFamily="34" charset="0"/>
              </a:rPr>
              <a:t>		</a:t>
            </a:r>
          </a:p>
          <a:p>
            <a:pPr eaLnBrk="1" hangingPunct="1">
              <a:buFontTx/>
              <a:buNone/>
            </a:pPr>
            <a:r>
              <a:rPr lang="nl-NL" smtClean="0">
                <a:latin typeface="Tahoma" pitchFamily="34" charset="0"/>
              </a:rPr>
              <a:t>	</a:t>
            </a:r>
            <a:r>
              <a:rPr lang="nl-NL" smtClean="0">
                <a:latin typeface="Arial" charset="0"/>
              </a:rPr>
              <a:t>Bomen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smtClean="0">
                <a:latin typeface="Tahoma" pitchFamily="34" charset="0"/>
              </a:rPr>
              <a:t>		</a:t>
            </a:r>
            <a:r>
              <a:rPr lang="nl-NL" sz="2800" smtClean="0">
                <a:latin typeface="Tahoma" pitchFamily="34" charset="0"/>
              </a:rPr>
              <a:t>- </a:t>
            </a:r>
            <a:r>
              <a:rPr lang="nl-NL" sz="2800" smtClean="0">
                <a:latin typeface="Arial" charset="0"/>
              </a:rPr>
              <a:t>Peer / appel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sz="2800" smtClean="0">
                <a:latin typeface="Arial" charset="0"/>
              </a:rPr>
              <a:t>		- Steenvruchten (Kers / perzik / abrikoos)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sz="2800" smtClean="0">
                <a:latin typeface="Arial" charset="0"/>
              </a:rPr>
              <a:t>		- Vijg / Moerbei enz.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sz="2800" smtClean="0">
                <a:latin typeface="Arial" charset="0"/>
              </a:rPr>
              <a:t>	</a:t>
            </a:r>
            <a:r>
              <a:rPr lang="nl-NL" smtClean="0">
                <a:latin typeface="Arial" charset="0"/>
              </a:rPr>
              <a:t>Klimplanten </a:t>
            </a:r>
            <a:r>
              <a:rPr lang="nl-NL" sz="2800" smtClean="0">
                <a:latin typeface="Arial" charset="0"/>
              </a:rPr>
              <a:t>(Druif / braam)</a:t>
            </a:r>
            <a:endParaRPr lang="nl-NL" sz="2800" smtClean="0">
              <a:latin typeface="Tahoma" pitchFamily="34" charset="0"/>
            </a:endParaRPr>
          </a:p>
          <a:p>
            <a:pPr algn="ctr" eaLnBrk="1" hangingPunct="1">
              <a:buFontTx/>
              <a:buNone/>
            </a:pPr>
            <a:endParaRPr lang="nl-NL" sz="2800" smtClean="0">
              <a:latin typeface="Tahoma" pitchFamily="34" charset="0"/>
            </a:endParaRPr>
          </a:p>
          <a:p>
            <a:pPr eaLnBrk="1" hangingPunct="1">
              <a:buFontTx/>
              <a:buNone/>
            </a:pPr>
            <a:endParaRPr lang="nl-NL" sz="4000" smtClean="0">
              <a:latin typeface="Tahoma" pitchFamily="34" charset="0"/>
            </a:endParaRPr>
          </a:p>
          <a:p>
            <a:pPr eaLnBrk="1" hangingPunct="1">
              <a:buFontTx/>
              <a:buNone/>
            </a:pPr>
            <a:r>
              <a:rPr lang="nl-NL" smtClean="0">
                <a:latin typeface="Tahoma" pitchFamily="34" charset="0"/>
              </a:rPr>
              <a:t>			</a:t>
            </a:r>
          </a:p>
          <a:p>
            <a:pPr eaLnBrk="1" hangingPunct="1"/>
            <a:endParaRPr lang="nl-NL" smtClean="0">
              <a:latin typeface="Tahoma" pitchFamily="34" charset="0"/>
            </a:endParaRPr>
          </a:p>
          <a:p>
            <a:pPr eaLnBrk="1" hangingPunct="1"/>
            <a:endParaRPr lang="nl-NL" smtClean="0">
              <a:latin typeface="Tahoma" pitchFamily="34" charset="0"/>
            </a:endParaRPr>
          </a:p>
          <a:p>
            <a:pPr eaLnBrk="1" hangingPunct="1">
              <a:buFontTx/>
              <a:buNone/>
            </a:pPr>
            <a:endParaRPr lang="nl-NL" smtClean="0">
              <a:latin typeface="Tahoma" pitchFamily="34" charset="0"/>
            </a:endParaRPr>
          </a:p>
          <a:p>
            <a:pPr eaLnBrk="1" hangingPunct="1">
              <a:buFontTx/>
              <a:buNone/>
            </a:pPr>
            <a:endParaRPr lang="nl-NL" smtClean="0">
              <a:latin typeface="Tahoma" pitchFamily="34" charset="0"/>
            </a:endParaRP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D7942-7AC4-4FAA-A5ED-6B139BCD74B8}" type="slidenum">
              <a:rPr lang="nl-NL"/>
              <a:pPr>
                <a:defRPr/>
              </a:pPr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0766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nl-NL" smtClean="0">
                <a:latin typeface="Tahoma" pitchFamily="34" charset="0"/>
              </a:rPr>
              <a:t>			</a:t>
            </a:r>
          </a:p>
          <a:p>
            <a:pPr eaLnBrk="1" hangingPunct="1">
              <a:buFontTx/>
              <a:buNone/>
            </a:pPr>
            <a:endParaRPr lang="nl-NL" smtClean="0">
              <a:latin typeface="Tahoma" pitchFamily="34" charset="0"/>
            </a:endParaRPr>
          </a:p>
          <a:p>
            <a:pPr eaLnBrk="1" hangingPunct="1">
              <a:buFontTx/>
              <a:buNone/>
            </a:pPr>
            <a:r>
              <a:rPr lang="nl-NL" smtClean="0">
                <a:latin typeface="Tahoma" pitchFamily="34" charset="0"/>
              </a:rPr>
              <a:t>			</a:t>
            </a:r>
          </a:p>
          <a:p>
            <a:pPr eaLnBrk="1" hangingPunct="1"/>
            <a:endParaRPr lang="nl-NL" smtClean="0">
              <a:latin typeface="Tahoma" pitchFamily="34" charset="0"/>
            </a:endParaRPr>
          </a:p>
          <a:p>
            <a:pPr eaLnBrk="1" hangingPunct="1"/>
            <a:endParaRPr lang="nl-NL" smtClean="0">
              <a:latin typeface="Tahoma" pitchFamily="34" charset="0"/>
            </a:endParaRPr>
          </a:p>
          <a:p>
            <a:pPr eaLnBrk="1" hangingPunct="1">
              <a:buFontTx/>
              <a:buNone/>
            </a:pPr>
            <a:endParaRPr lang="nl-NL" smtClean="0">
              <a:latin typeface="Tahoma" pitchFamily="34" charset="0"/>
            </a:endParaRPr>
          </a:p>
          <a:p>
            <a:pPr eaLnBrk="1" hangingPunct="1">
              <a:buFontTx/>
              <a:buNone/>
            </a:pPr>
            <a:endParaRPr lang="nl-NL" smtClean="0">
              <a:latin typeface="Tahoma" pitchFamily="34" charset="0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983104-7757-43D5-8BB0-2EBF5264EA3F}" type="slidenum">
              <a:rPr lang="nl-NL"/>
              <a:pPr>
                <a:defRPr/>
              </a:pPr>
              <a:t>37</a:t>
            </a:fld>
            <a:endParaRPr lang="nl-NL"/>
          </a:p>
        </p:txBody>
      </p:sp>
      <p:pic>
        <p:nvPicPr>
          <p:cNvPr id="40964" name="Picture 3" descr="IMG_59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7350125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141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102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nl-NL" smtClean="0">
                <a:latin typeface="Tahoma" pitchFamily="34" charset="0"/>
              </a:rPr>
              <a:t>			</a:t>
            </a:r>
          </a:p>
          <a:p>
            <a:pPr eaLnBrk="1" hangingPunct="1">
              <a:buFontTx/>
              <a:buNone/>
            </a:pPr>
            <a:endParaRPr lang="nl-NL" smtClean="0">
              <a:latin typeface="Tahoma" pitchFamily="34" charset="0"/>
            </a:endParaRPr>
          </a:p>
          <a:p>
            <a:pPr algn="ctr" eaLnBrk="1" hangingPunct="1">
              <a:buFontTx/>
              <a:buNone/>
            </a:pPr>
            <a:endParaRPr lang="nl-NL" sz="4000" smtClean="0">
              <a:latin typeface="Tahoma" pitchFamily="34" charset="0"/>
            </a:endParaRPr>
          </a:p>
          <a:p>
            <a:pPr eaLnBrk="1" hangingPunct="1">
              <a:buFontTx/>
              <a:buNone/>
            </a:pPr>
            <a:endParaRPr lang="nl-NL" sz="4000" smtClean="0">
              <a:latin typeface="Tahoma" pitchFamily="34" charset="0"/>
            </a:endParaRPr>
          </a:p>
          <a:p>
            <a:pPr eaLnBrk="1" hangingPunct="1">
              <a:buFontTx/>
              <a:buNone/>
            </a:pPr>
            <a:r>
              <a:rPr lang="nl-NL" smtClean="0">
                <a:latin typeface="Tahoma" pitchFamily="34" charset="0"/>
              </a:rPr>
              <a:t>			</a:t>
            </a:r>
          </a:p>
          <a:p>
            <a:pPr eaLnBrk="1" hangingPunct="1"/>
            <a:endParaRPr lang="nl-NL" smtClean="0">
              <a:latin typeface="Tahoma" pitchFamily="34" charset="0"/>
            </a:endParaRPr>
          </a:p>
          <a:p>
            <a:pPr eaLnBrk="1" hangingPunct="1"/>
            <a:endParaRPr lang="nl-NL" smtClean="0">
              <a:latin typeface="Tahoma" pitchFamily="34" charset="0"/>
            </a:endParaRPr>
          </a:p>
          <a:p>
            <a:pPr eaLnBrk="1" hangingPunct="1">
              <a:buFontTx/>
              <a:buNone/>
            </a:pPr>
            <a:endParaRPr lang="nl-NL" smtClean="0">
              <a:latin typeface="Tahoma" pitchFamily="34" charset="0"/>
            </a:endParaRPr>
          </a:p>
          <a:p>
            <a:pPr eaLnBrk="1" hangingPunct="1">
              <a:buFontTx/>
              <a:buNone/>
            </a:pPr>
            <a:endParaRPr lang="nl-NL" smtClean="0">
              <a:latin typeface="Tahoma" pitchFamily="34" charset="0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A81F80-675B-4FD0-A9D7-2A0FB39D67BA}" type="slidenum">
              <a:rPr lang="nl-NL"/>
              <a:pPr>
                <a:defRPr/>
              </a:pPr>
              <a:t>4</a:t>
            </a:fld>
            <a:endParaRPr lang="nl-NL"/>
          </a:p>
        </p:txBody>
      </p:sp>
      <p:pic>
        <p:nvPicPr>
          <p:cNvPr id="5124" name="Picture 1027" descr="IMG_57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8600"/>
            <a:ext cx="42164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52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6613"/>
            <a:ext cx="4173538" cy="1079500"/>
          </a:xfrm>
        </p:spPr>
        <p:txBody>
          <a:bodyPr/>
          <a:lstStyle/>
          <a:p>
            <a:pPr eaLnBrk="1" hangingPunct="1"/>
            <a:r>
              <a:rPr lang="nl-NL" smtClean="0">
                <a:latin typeface="Arial" charset="0"/>
              </a:rPr>
              <a:t>Hedera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EFAD92-A19E-461E-980C-09CE1D1E7243}" type="slidenum">
              <a:rPr lang="nl-NL"/>
              <a:pPr>
                <a:defRPr/>
              </a:pPr>
              <a:t>5</a:t>
            </a:fld>
            <a:endParaRPr lang="nl-NL"/>
          </a:p>
        </p:txBody>
      </p:sp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3" y="333375"/>
            <a:ext cx="4697412" cy="626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611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1188" y="1557338"/>
            <a:ext cx="8278812" cy="411480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FontTx/>
              <a:buNone/>
              <a:defRPr/>
            </a:pPr>
            <a:r>
              <a:rPr lang="nl-NL" sz="3000" dirty="0" smtClean="0">
                <a:latin typeface="Arial" pitchFamily="34" charset="0"/>
                <a:cs typeface="Arial" pitchFamily="34" charset="0"/>
              </a:rPr>
              <a:t>Functie: muren</a:t>
            </a:r>
          </a:p>
          <a:p>
            <a:pPr eaLnBrk="1" hangingPunct="1">
              <a:buFontTx/>
              <a:buChar char="-"/>
              <a:defRPr/>
            </a:pPr>
            <a:r>
              <a:rPr lang="nl-NL" sz="3000" dirty="0" smtClean="0">
                <a:latin typeface="Arial" pitchFamily="34" charset="0"/>
                <a:cs typeface="Arial" pitchFamily="34" charset="0"/>
              </a:rPr>
              <a:t>Isolerende werking (warmte en geluid 2-3 </a:t>
            </a:r>
            <a:r>
              <a:rPr lang="nl-NL" sz="3000" dirty="0" err="1" smtClean="0">
                <a:latin typeface="Arial" pitchFamily="34" charset="0"/>
                <a:cs typeface="Arial" pitchFamily="34" charset="0"/>
              </a:rPr>
              <a:t>db</a:t>
            </a:r>
            <a:r>
              <a:rPr lang="nl-NL" sz="3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eaLnBrk="1" hangingPunct="1">
              <a:buFontTx/>
              <a:buChar char="-"/>
              <a:defRPr/>
            </a:pPr>
            <a:r>
              <a:rPr lang="nl-NL" sz="3000" dirty="0" smtClean="0">
                <a:latin typeface="Arial" pitchFamily="34" charset="0"/>
                <a:cs typeface="Arial" pitchFamily="34" charset="0"/>
              </a:rPr>
              <a:t>Minder weerkaatsing van geluid</a:t>
            </a:r>
          </a:p>
          <a:p>
            <a:pPr eaLnBrk="1" hangingPunct="1">
              <a:buFontTx/>
              <a:buChar char="-"/>
              <a:defRPr/>
            </a:pPr>
            <a:r>
              <a:rPr lang="nl-NL" sz="3000" dirty="0" smtClean="0">
                <a:latin typeface="Arial" pitchFamily="34" charset="0"/>
                <a:cs typeface="Arial" pitchFamily="34" charset="0"/>
              </a:rPr>
              <a:t>Kostenbesparend (verwarming – airco)</a:t>
            </a:r>
          </a:p>
          <a:p>
            <a:pPr eaLnBrk="1" hangingPunct="1">
              <a:buFontTx/>
              <a:buChar char="-"/>
              <a:defRPr/>
            </a:pPr>
            <a:r>
              <a:rPr lang="nl-NL" sz="3000" dirty="0" smtClean="0">
                <a:latin typeface="Arial" pitchFamily="34" charset="0"/>
                <a:cs typeface="Arial" pitchFamily="34" charset="0"/>
              </a:rPr>
              <a:t>Vangen van </a:t>
            </a:r>
            <a:r>
              <a:rPr lang="nl-NL" sz="3000" dirty="0" err="1" smtClean="0">
                <a:latin typeface="Arial" pitchFamily="34" charset="0"/>
                <a:cs typeface="Arial" pitchFamily="34" charset="0"/>
              </a:rPr>
              <a:t>fijnstof</a:t>
            </a:r>
            <a:r>
              <a:rPr lang="nl-NL" sz="3000" dirty="0" smtClean="0">
                <a:latin typeface="Arial" pitchFamily="34" charset="0"/>
                <a:cs typeface="Arial" pitchFamily="34" charset="0"/>
              </a:rPr>
              <a:t> / luchtvervuiling</a:t>
            </a:r>
          </a:p>
          <a:p>
            <a:pPr eaLnBrk="1" hangingPunct="1">
              <a:buFontTx/>
              <a:buChar char="-"/>
              <a:defRPr/>
            </a:pPr>
            <a:r>
              <a:rPr lang="nl-NL" sz="3000" dirty="0" smtClean="0">
                <a:latin typeface="Arial" pitchFamily="34" charset="0"/>
                <a:cs typeface="Arial" pitchFamily="34" charset="0"/>
              </a:rPr>
              <a:t>Groen in smalle straten</a:t>
            </a:r>
          </a:p>
          <a:p>
            <a:pPr eaLnBrk="1" hangingPunct="1">
              <a:buFontTx/>
              <a:buChar char="-"/>
              <a:defRPr/>
            </a:pPr>
            <a:r>
              <a:rPr lang="nl-NL" sz="3000" dirty="0" smtClean="0">
                <a:latin typeface="Arial" pitchFamily="34" charset="0"/>
                <a:cs typeface="Arial" pitchFamily="34" charset="0"/>
              </a:rPr>
              <a:t>Voedsel- en schuil- nestgelegenheid</a:t>
            </a:r>
          </a:p>
          <a:p>
            <a:pPr marL="1371600" lvl="3" indent="0" eaLnBrk="1" hangingPunct="1">
              <a:buFontTx/>
              <a:buNone/>
              <a:defRPr/>
            </a:pPr>
            <a:r>
              <a:rPr lang="nl-NL" sz="3000" dirty="0" smtClean="0">
                <a:latin typeface="Arial" pitchFamily="34" charset="0"/>
                <a:cs typeface="Arial" pitchFamily="34" charset="0"/>
              </a:rPr>
              <a:t>( bijv. vogels en insecten)</a:t>
            </a:r>
          </a:p>
          <a:p>
            <a:pPr eaLnBrk="1" hangingPunct="1">
              <a:buFontTx/>
              <a:buChar char="-"/>
              <a:defRPr/>
            </a:pPr>
            <a:endParaRPr lang="nl-NL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FontTx/>
              <a:buNone/>
              <a:defRPr/>
            </a:pPr>
            <a:endParaRPr lang="nl-NL" dirty="0" smtClean="0"/>
          </a:p>
          <a:p>
            <a:pPr marL="0" indent="0" eaLnBrk="1" hangingPunct="1">
              <a:buFontTx/>
              <a:buNone/>
              <a:defRPr/>
            </a:pP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931E0D-EC79-40AC-AAAA-5666D3D6C01B}" type="slidenum">
              <a:rPr lang="nl-NL"/>
              <a:pPr>
                <a:defRPr/>
              </a:pPr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209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smtClean="0"/>
          </a:p>
        </p:txBody>
      </p:sp>
      <p:pic>
        <p:nvPicPr>
          <p:cNvPr id="8197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11313"/>
            <a:ext cx="3657600" cy="2440236"/>
          </a:xfrm>
          <a:noFill/>
        </p:spPr>
      </p:pic>
      <p:sp>
        <p:nvSpPr>
          <p:cNvPr id="8195" name="Tijdelijke aanduiding voor inhoud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FBEEA8-05C4-449C-A259-639E8B2B2AC1}" type="slidenum">
              <a:rPr lang="nl-NL"/>
              <a:pPr>
                <a:defRPr/>
              </a:pPr>
              <a:t>7</a:t>
            </a:fld>
            <a:endParaRPr lang="nl-NL"/>
          </a:p>
        </p:txBody>
      </p:sp>
      <p:pic>
        <p:nvPicPr>
          <p:cNvPr id="81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27038"/>
            <a:ext cx="4103687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9705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9219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9220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D80B7-0940-4EB6-B886-E4B7B295716E}" type="slidenum">
              <a:rPr lang="nl-NL"/>
              <a:pPr>
                <a:defRPr/>
              </a:pPr>
              <a:t>8</a:t>
            </a:fld>
            <a:endParaRPr lang="nl-NL"/>
          </a:p>
        </p:txBody>
      </p:sp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1989138"/>
            <a:ext cx="4035425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989138"/>
            <a:ext cx="4570413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030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153400" cy="1143000"/>
          </a:xfrm>
        </p:spPr>
        <p:txBody>
          <a:bodyPr/>
          <a:lstStyle/>
          <a:p>
            <a:pPr eaLnBrk="1" hangingPunct="1"/>
            <a:r>
              <a:rPr lang="nl-NL" sz="4800" smtClean="0">
                <a:latin typeface="Arial" charset="0"/>
              </a:rPr>
              <a:t>Schade </a:t>
            </a:r>
            <a:r>
              <a:rPr lang="nl-NL" sz="2800" i="1" smtClean="0">
                <a:latin typeface="Arial" charset="0"/>
              </a:rPr>
              <a:t>(wurgen o.a. kamperfoelie)</a:t>
            </a:r>
            <a:endParaRPr lang="nl-NL" sz="4800" smtClean="0">
              <a:latin typeface="Arial" charset="0"/>
            </a:endParaRPr>
          </a:p>
        </p:txBody>
      </p:sp>
      <p:sp>
        <p:nvSpPr>
          <p:cNvPr id="7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1A589-F349-40D4-AF2F-E219488FC11C}" type="slidenum">
              <a:rPr lang="nl-NL"/>
              <a:pPr>
                <a:defRPr/>
              </a:pPr>
              <a:t>9</a:t>
            </a:fld>
            <a:endParaRPr lang="nl-NL"/>
          </a:p>
        </p:txBody>
      </p:sp>
      <p:pic>
        <p:nvPicPr>
          <p:cNvPr id="10244" name="Picture 1027" descr="lonicer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05000"/>
            <a:ext cx="34290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29" descr="IMG_50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3246438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5654584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0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0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0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0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10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097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angrenzend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Kantoor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angrenzend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6</TotalTime>
  <Words>365</Words>
  <Application>Microsoft Office PowerPoint</Application>
  <PresentationFormat>Diavoorstelling (4:3)</PresentationFormat>
  <Paragraphs>202</Paragraphs>
  <Slides>37</Slides>
  <Notes>0</Notes>
  <HiddenSlides>0</HiddenSlides>
  <MMClips>0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39" baseType="lpstr">
      <vt:lpstr>Aangrenzend</vt:lpstr>
      <vt:lpstr>Microsoft Photo Editor 3.0-foto</vt:lpstr>
      <vt:lpstr>Klim- en Leiplanten AOC de Groene Welle, Zwolle</vt:lpstr>
      <vt:lpstr>Strategie</vt:lpstr>
      <vt:lpstr>Gebruik / Functie</vt:lpstr>
      <vt:lpstr>PowerPoint-presentatie</vt:lpstr>
      <vt:lpstr>Hedera</vt:lpstr>
      <vt:lpstr>PowerPoint-presentatie</vt:lpstr>
      <vt:lpstr>PowerPoint-presentatie</vt:lpstr>
      <vt:lpstr>PowerPoint-presentatie</vt:lpstr>
      <vt:lpstr>Schade (wurgen o.a. kamperfoelie)</vt:lpstr>
      <vt:lpstr>Diverse Indelingen Belangrijk voor het snoeien</vt:lpstr>
      <vt:lpstr>Herfstkleur Parthenocissus quinquefolia</vt:lpstr>
      <vt:lpstr>Vruchtpluis (Clematis)</vt:lpstr>
      <vt:lpstr> </vt:lpstr>
      <vt:lpstr>PowerPoint-presentatie</vt:lpstr>
      <vt:lpstr> </vt:lpstr>
      <vt:lpstr>   Hedera</vt:lpstr>
      <vt:lpstr>PowerPoint-presentatie</vt:lpstr>
      <vt:lpstr>Hydrangea anomala  petiolaris  Klimhortensia</vt:lpstr>
      <vt:lpstr> </vt:lpstr>
      <vt:lpstr>Zuignapjes</vt:lpstr>
      <vt:lpstr>3 Ranken</vt:lpstr>
      <vt:lpstr>        ranken druif</vt:lpstr>
      <vt:lpstr> </vt:lpstr>
      <vt:lpstr>PowerPoint-presentatie</vt:lpstr>
      <vt:lpstr>Bladranken </vt:lpstr>
      <vt:lpstr>      Bladranken </vt:lpstr>
      <vt:lpstr>Windende of draaiende stengels</vt:lpstr>
      <vt:lpstr>Slingerend / windend </vt:lpstr>
      <vt:lpstr>PowerPoint-presentatie</vt:lpstr>
      <vt:lpstr>   Kamperfoelie</vt:lpstr>
      <vt:lpstr>Blauwe regen</vt:lpstr>
      <vt:lpstr>Snoeien</vt:lpstr>
      <vt:lpstr>Leiplanten (heesters / bomen)</vt:lpstr>
      <vt:lpstr>Vuurdoorn (Pyracantha)</vt:lpstr>
      <vt:lpstr>Winterjasmijn (Jasminum)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Klim- en Leiplanten AOC de Groene Welle, Zwolle</dc:title>
  <dc:creator>admin</dc:creator>
  <cp:lastModifiedBy>admin</cp:lastModifiedBy>
  <cp:revision>1</cp:revision>
  <dcterms:created xsi:type="dcterms:W3CDTF">2016-02-21T18:50:23Z</dcterms:created>
  <dcterms:modified xsi:type="dcterms:W3CDTF">2016-02-21T18:56:29Z</dcterms:modified>
</cp:coreProperties>
</file>